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4"/>
    <p:sldMasterId id="214748369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Figtree"/>
      <p:regular r:id="rId39"/>
      <p:bold r:id="rId40"/>
      <p:italic r:id="rId41"/>
      <p:boldItalic r:id="rId42"/>
    </p:embeddedFont>
    <p:embeddedFont>
      <p:font typeface="Figtree ExtraBold"/>
      <p:bold r:id="rId43"/>
      <p:boldItalic r:id="rId44"/>
    </p:embeddedFont>
    <p:embeddedFont>
      <p:font typeface="Figtree Light"/>
      <p:regular r:id="rId45"/>
      <p:bold r:id="rId46"/>
      <p:italic r:id="rId47"/>
      <p:boldItalic r:id="rId48"/>
    </p:embeddedFont>
    <p:embeddedFont>
      <p:font typeface="Figtree SemiBold"/>
      <p:regular r:id="rId49"/>
      <p:bold r:id="rId50"/>
      <p:italic r:id="rId51"/>
      <p:boldItalic r:id="rId52"/>
    </p:embeddedFont>
    <p:embeddedFont>
      <p:font typeface="Ubuntu Mono"/>
      <p:regular r:id="rId53"/>
      <p:bold r:id="rId54"/>
      <p:italic r:id="rId55"/>
      <p:boldItalic r:id="rId56"/>
    </p:embeddedFont>
    <p:embeddedFont>
      <p:font typeface="Lexend"/>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gtree-bold.fntdata"/><Relationship Id="rId42" Type="http://schemas.openxmlformats.org/officeDocument/2006/relationships/font" Target="fonts/Figtree-boldItalic.fntdata"/><Relationship Id="rId41" Type="http://schemas.openxmlformats.org/officeDocument/2006/relationships/font" Target="fonts/Figtree-italic.fntdata"/><Relationship Id="rId44" Type="http://schemas.openxmlformats.org/officeDocument/2006/relationships/font" Target="fonts/FigtreeExtraBold-boldItalic.fntdata"/><Relationship Id="rId43" Type="http://schemas.openxmlformats.org/officeDocument/2006/relationships/font" Target="fonts/FigtreeExtraBold-bold.fntdata"/><Relationship Id="rId46" Type="http://schemas.openxmlformats.org/officeDocument/2006/relationships/font" Target="fonts/FigtreeLight-bold.fntdata"/><Relationship Id="rId45" Type="http://schemas.openxmlformats.org/officeDocument/2006/relationships/font" Target="fonts/Figtree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FigtreeLight-boldItalic.fntdata"/><Relationship Id="rId47" Type="http://schemas.openxmlformats.org/officeDocument/2006/relationships/font" Target="fonts/FigtreeLight-italic.fntdata"/><Relationship Id="rId49" Type="http://schemas.openxmlformats.org/officeDocument/2006/relationships/font" Target="fonts/FigtreeSemiBold-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Figtree-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FigtreeSemiBold-italic.fntdata"/><Relationship Id="rId50" Type="http://schemas.openxmlformats.org/officeDocument/2006/relationships/font" Target="fonts/FigtreeSemiBold-bold.fntdata"/><Relationship Id="rId53" Type="http://schemas.openxmlformats.org/officeDocument/2006/relationships/font" Target="fonts/UbuntuMono-regular.fntdata"/><Relationship Id="rId52" Type="http://schemas.openxmlformats.org/officeDocument/2006/relationships/font" Target="fonts/FigtreeSemiBold-boldItalic.fntdata"/><Relationship Id="rId11" Type="http://schemas.openxmlformats.org/officeDocument/2006/relationships/slide" Target="slides/slide5.xml"/><Relationship Id="rId55" Type="http://schemas.openxmlformats.org/officeDocument/2006/relationships/font" Target="fonts/UbuntuMono-italic.fntdata"/><Relationship Id="rId10" Type="http://schemas.openxmlformats.org/officeDocument/2006/relationships/slide" Target="slides/slide4.xml"/><Relationship Id="rId54" Type="http://schemas.openxmlformats.org/officeDocument/2006/relationships/font" Target="fonts/UbuntuMono-bold.fntdata"/><Relationship Id="rId13" Type="http://schemas.openxmlformats.org/officeDocument/2006/relationships/slide" Target="slides/slide7.xml"/><Relationship Id="rId57" Type="http://schemas.openxmlformats.org/officeDocument/2006/relationships/font" Target="fonts/Lexend-regular.fntdata"/><Relationship Id="rId12" Type="http://schemas.openxmlformats.org/officeDocument/2006/relationships/slide" Target="slides/slide6.xml"/><Relationship Id="rId56" Type="http://schemas.openxmlformats.org/officeDocument/2006/relationships/font" Target="fonts/UbuntuMono-boldItalic.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Lexen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3cd4ce75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3cd4ce75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e3bbd3fa2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e3bbd3fa2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3cd4ce7500_0_1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3cd4ce7500_0_1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3cd4ce7500_0_1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3cd4ce7500_0_1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3cd4ce7500_0_1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3cd4ce7500_0_1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3cd4ce7500_0_1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3cd4ce7500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3cd4ce7500_0_1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3cd4ce7500_0_1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33cd4ce7500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33cd4ce7500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33cd4ce7500_0_1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33cd4ce7500_0_1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33cd4ce7500_0_1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33cd4ce7500_0_1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33cd4ce7500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33cd4ce7500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3cd4ce7500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3cd4ce7500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3cd4ce750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3cd4ce750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3cd4ce7500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33cd4ce7500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3cd4ce7500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3cd4ce7500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33cd4ce7500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33cd4ce7500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3cd4ce7500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33cd4ce7500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3cd4ce7500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3cd4ce7500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3cd4ce7500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33cd4ce7500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3cd4ce7500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33cd4ce7500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e3bbd3fa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e3bbd3fa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33cd4ce7500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33cd4ce7500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3cd4ce7500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3cd4ce7500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3cd4ce750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3cd4ce750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3cd4ce7500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33cd4ce7500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3cd4ce7500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33cd4ce7500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3cd4ce7500_0_1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3cd4ce7500_0_1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for a quick introduction, 7.2 million Americans live with visual impairment or blindness, with numbers expected to double by 2050. Roughly 20% of all people older than 85 will experience some kind of permanent vision loss and current traditional aids such as white canes and guide dogs provide limited information for safe mobility. We believe that advanced wearable technology can provide even greater assistance on top of these existing aids.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introduce Smart System which combines wearable technology with cutting-edge computer vision to revolutionize navigation for the visually impaired.</a:t>
            </a:r>
            <a:endParaRPr/>
          </a:p>
          <a:p>
            <a:pPr indent="0" lvl="0" marL="0" rtl="0" algn="l">
              <a:spcBef>
                <a:spcPts val="0"/>
              </a:spcBef>
              <a:spcAft>
                <a:spcPts val="0"/>
              </a:spcAft>
              <a:buNone/>
            </a:pPr>
            <a:r>
              <a:rPr lang="en"/>
              <a:t>Our system features a dual-component design with a smart cap and a wrist-wearable device that work alongside each other wirelessly to give the user the best experience possible.</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3cd4ce7500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3cd4ce7500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3cd4ce7500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3cd4ce7500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3cd4ce7500_0_1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3cd4ce7500_0_1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3cd4ce7500_0_1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3cd4ce7500_0_1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3cd4ce7500_0_1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3cd4ce7500_0_1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_1">
    <p:spTree>
      <p:nvGrpSpPr>
        <p:cNvPr id="54" name="Shape 54"/>
        <p:cNvGrpSpPr/>
        <p:nvPr/>
      </p:nvGrpSpPr>
      <p:grpSpPr>
        <a:xfrm>
          <a:off x="0" y="0"/>
          <a:ext cx="0" cy="0"/>
          <a:chOff x="0" y="0"/>
          <a:chExt cx="0" cy="0"/>
        </a:xfrm>
      </p:grpSpPr>
      <p:sp>
        <p:nvSpPr>
          <p:cNvPr id="55" name="Google Shape;55;p14"/>
          <p:cNvSpPr txBox="1"/>
          <p:nvPr>
            <p:ph type="title"/>
          </p:nvPr>
        </p:nvSpPr>
        <p:spPr>
          <a:xfrm>
            <a:off x="311700" y="2150850"/>
            <a:ext cx="8520600" cy="841800"/>
          </a:xfrm>
          <a:prstGeom prst="rect">
            <a:avLst/>
          </a:prstGeom>
        </p:spPr>
        <p:txBody>
          <a:bodyPr anchorCtr="0" anchor="ctr" bIns="0" lIns="0" spcFirstLastPara="1" rIns="0" wrap="square" tIns="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57" name="Shape 57"/>
        <p:cNvGrpSpPr/>
        <p:nvPr/>
      </p:nvGrpSpPr>
      <p:grpSpPr>
        <a:xfrm>
          <a:off x="0" y="0"/>
          <a:ext cx="0" cy="0"/>
          <a:chOff x="0" y="0"/>
          <a:chExt cx="0" cy="0"/>
        </a:xfrm>
      </p:grpSpPr>
      <p:sp>
        <p:nvSpPr>
          <p:cNvPr id="58" name="Google Shape;58;p15"/>
          <p:cNvSpPr txBox="1"/>
          <p:nvPr>
            <p:ph type="title"/>
          </p:nvPr>
        </p:nvSpPr>
        <p:spPr>
          <a:xfrm>
            <a:off x="311700" y="445025"/>
            <a:ext cx="8520600" cy="572700"/>
          </a:xfrm>
          <a:prstGeom prst="rect">
            <a:avLst/>
          </a:prstGeom>
        </p:spPr>
        <p:txBody>
          <a:bodyPr anchorCtr="0" anchor="b" bIns="0" lIns="0" spcFirstLastPara="1" rIns="0" wrap="square" tIns="0">
            <a:norm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59" name="Google Shape;59;p1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b" bIns="0" lIns="0" spcFirstLastPara="1" rIns="0" wrap="square" tIns="0">
            <a:norm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63" name="Google Shape;63;p16"/>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4" name="Google Shape;64;p1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5" name="Google Shape;6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66" name="Shape 66"/>
        <p:cNvGrpSpPr/>
        <p:nvPr/>
      </p:nvGrpSpPr>
      <p:grpSpPr>
        <a:xfrm>
          <a:off x="0" y="0"/>
          <a:ext cx="0" cy="0"/>
          <a:chOff x="0" y="0"/>
          <a:chExt cx="0" cy="0"/>
        </a:xfrm>
      </p:grpSpPr>
      <p:sp>
        <p:nvSpPr>
          <p:cNvPr id="67" name="Google Shape;67;p17"/>
          <p:cNvSpPr txBox="1"/>
          <p:nvPr>
            <p:ph type="title"/>
          </p:nvPr>
        </p:nvSpPr>
        <p:spPr>
          <a:xfrm>
            <a:off x="311700" y="445025"/>
            <a:ext cx="8520600" cy="572700"/>
          </a:xfrm>
          <a:prstGeom prst="rect">
            <a:avLst/>
          </a:prstGeom>
        </p:spPr>
        <p:txBody>
          <a:bodyPr anchorCtr="0" anchor="b" bIns="0" lIns="0" spcFirstLastPara="1" rIns="0" wrap="square" tIns="0">
            <a:norm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68" name="Google Shape;68;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69" name="Shape 69"/>
        <p:cNvGrpSpPr/>
        <p:nvPr/>
      </p:nvGrpSpPr>
      <p:grpSpPr>
        <a:xfrm>
          <a:off x="0" y="0"/>
          <a:ext cx="0" cy="0"/>
          <a:chOff x="0" y="0"/>
          <a:chExt cx="0" cy="0"/>
        </a:xfrm>
      </p:grpSpPr>
      <p:sp>
        <p:nvSpPr>
          <p:cNvPr id="70" name="Google Shape;70;p18"/>
          <p:cNvSpPr txBox="1"/>
          <p:nvPr>
            <p:ph type="title"/>
          </p:nvPr>
        </p:nvSpPr>
        <p:spPr>
          <a:xfrm>
            <a:off x="311700" y="555600"/>
            <a:ext cx="2808000" cy="755700"/>
          </a:xfrm>
          <a:prstGeom prst="rect">
            <a:avLst/>
          </a:prstGeom>
        </p:spPr>
        <p:txBody>
          <a:bodyPr anchorCtr="0" anchor="b" bIns="0" lIns="0" spcFirstLastPara="1" rIns="0" wrap="square" tIns="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1" name="Google Shape;71;p18"/>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3" name="Shape 73"/>
        <p:cNvGrpSpPr/>
        <p:nvPr/>
      </p:nvGrpSpPr>
      <p:grpSpPr>
        <a:xfrm>
          <a:off x="0" y="0"/>
          <a:ext cx="0" cy="0"/>
          <a:chOff x="0" y="0"/>
          <a:chExt cx="0" cy="0"/>
        </a:xfrm>
      </p:grpSpPr>
      <p:sp>
        <p:nvSpPr>
          <p:cNvPr id="74" name="Google Shape;74;p19"/>
          <p:cNvSpPr txBox="1"/>
          <p:nvPr>
            <p:ph type="title"/>
          </p:nvPr>
        </p:nvSpPr>
        <p:spPr>
          <a:xfrm>
            <a:off x="490250" y="450150"/>
            <a:ext cx="6367800" cy="4090800"/>
          </a:xfrm>
          <a:prstGeom prst="rect">
            <a:avLst/>
          </a:prstGeom>
        </p:spPr>
        <p:txBody>
          <a:bodyPr anchorCtr="0" anchor="ctr" bIns="0" lIns="0" spcFirstLastPara="1" rIns="0" wrap="square" tIns="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5" name="Google Shape;7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76" name="Shape 76"/>
        <p:cNvGrpSpPr/>
        <p:nvPr/>
      </p:nvGrpSpPr>
      <p:grpSpPr>
        <a:xfrm>
          <a:off x="0" y="0"/>
          <a:ext cx="0" cy="0"/>
          <a:chOff x="0" y="0"/>
          <a:chExt cx="0" cy="0"/>
        </a:xfrm>
      </p:grpSpPr>
      <p:sp>
        <p:nvSpPr>
          <p:cNvPr id="77" name="Google Shape;77;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0"/>
          <p:cNvSpPr txBox="1"/>
          <p:nvPr>
            <p:ph type="title"/>
          </p:nvPr>
        </p:nvSpPr>
        <p:spPr>
          <a:xfrm>
            <a:off x="265500" y="1233175"/>
            <a:ext cx="4045200" cy="1482300"/>
          </a:xfrm>
          <a:prstGeom prst="rect">
            <a:avLst/>
          </a:prstGeom>
        </p:spPr>
        <p:txBody>
          <a:bodyPr anchorCtr="0" anchor="b" bIns="0" lIns="0" spcFirstLastPara="1" rIns="0" wrap="square" tIns="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79" name="Google Shape;79;p20"/>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0" name="Google Shape;80;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1" name="Google Shape;8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1">
    <p:spTree>
      <p:nvGrpSpPr>
        <p:cNvPr id="82" name="Shape 82"/>
        <p:cNvGrpSpPr/>
        <p:nvPr/>
      </p:nvGrpSpPr>
      <p:grpSpPr>
        <a:xfrm>
          <a:off x="0" y="0"/>
          <a:ext cx="0" cy="0"/>
          <a:chOff x="0" y="0"/>
          <a:chExt cx="0" cy="0"/>
        </a:xfrm>
      </p:grpSpPr>
      <p:sp>
        <p:nvSpPr>
          <p:cNvPr id="83" name="Google Shape;83;p2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
        <p:nvSpPr>
          <p:cNvPr id="84" name="Google Shape;8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_3">
    <p:spTree>
      <p:nvGrpSpPr>
        <p:cNvPr id="85" name="Shape 85"/>
        <p:cNvGrpSpPr/>
        <p:nvPr/>
      </p:nvGrpSpPr>
      <p:grpSpPr>
        <a:xfrm>
          <a:off x="0" y="0"/>
          <a:ext cx="0" cy="0"/>
          <a:chOff x="0" y="0"/>
          <a:chExt cx="0" cy="0"/>
        </a:xfrm>
      </p:grpSpPr>
      <p:sp>
        <p:nvSpPr>
          <p:cNvPr id="86" name="Google Shape;86;p22"/>
          <p:cNvSpPr txBox="1"/>
          <p:nvPr>
            <p:ph hasCustomPrompt="1" type="title"/>
          </p:nvPr>
        </p:nvSpPr>
        <p:spPr>
          <a:xfrm>
            <a:off x="311700" y="1106125"/>
            <a:ext cx="8520600" cy="1963500"/>
          </a:xfrm>
          <a:prstGeom prst="rect">
            <a:avLst/>
          </a:prstGeom>
        </p:spPr>
        <p:txBody>
          <a:bodyPr anchorCtr="0" anchor="b" bIns="0" lIns="0" spcFirstLastPara="1" rIns="0" wrap="square" tIns="0">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87" name="Google Shape;87;p22"/>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89" name="Shape 89"/>
        <p:cNvGrpSpPr/>
        <p:nvPr/>
      </p:nvGrpSpPr>
      <p:grpSpPr>
        <a:xfrm>
          <a:off x="0" y="0"/>
          <a:ext cx="0" cy="0"/>
          <a:chOff x="0" y="0"/>
          <a:chExt cx="0" cy="0"/>
        </a:xfrm>
      </p:grpSpPr>
      <p:sp>
        <p:nvSpPr>
          <p:cNvPr id="90" name="Google Shape;9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1" name="Shape 91"/>
        <p:cNvGrpSpPr/>
        <p:nvPr/>
      </p:nvGrpSpPr>
      <p:grpSpPr>
        <a:xfrm>
          <a:off x="0" y="0"/>
          <a:ext cx="0" cy="0"/>
          <a:chOff x="0" y="0"/>
          <a:chExt cx="0" cy="0"/>
        </a:xfrm>
      </p:grpSpPr>
      <p:sp>
        <p:nvSpPr>
          <p:cNvPr id="92" name="Google Shape;92;p24"/>
          <p:cNvSpPr txBox="1"/>
          <p:nvPr>
            <p:ph type="title"/>
          </p:nvPr>
        </p:nvSpPr>
        <p:spPr>
          <a:xfrm>
            <a:off x="677325" y="1832775"/>
            <a:ext cx="3217200" cy="1484100"/>
          </a:xfrm>
          <a:prstGeom prst="rect">
            <a:avLst/>
          </a:prstGeom>
        </p:spPr>
        <p:txBody>
          <a:bodyPr anchorCtr="0" anchor="ctr" bIns="0" lIns="0" spcFirstLastPara="1" rIns="0" wrap="square" tIns="0">
            <a:normAutofit/>
          </a:bodyPr>
          <a:lstStyle>
            <a:lvl1pPr lvl="0">
              <a:spcBef>
                <a:spcPts val="0"/>
              </a:spcBef>
              <a:spcAft>
                <a:spcPts val="0"/>
              </a:spcAft>
              <a:buSzPts val="4200"/>
              <a:buNone/>
              <a:defRPr sz="42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3" name="Google Shape;9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24"/>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5" name="Google Shape;95;p24"/>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6" name="Google Shape;96;p24"/>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7" name="Google Shape;97;p24"/>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8" name="Google Shape;98;p24"/>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4"/>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0" name="Shape 100"/>
        <p:cNvGrpSpPr/>
        <p:nvPr/>
      </p:nvGrpSpPr>
      <p:grpSpPr>
        <a:xfrm>
          <a:off x="0" y="0"/>
          <a:ext cx="0" cy="0"/>
          <a:chOff x="0" y="0"/>
          <a:chExt cx="0" cy="0"/>
        </a:xfrm>
      </p:grpSpPr>
      <p:sp>
        <p:nvSpPr>
          <p:cNvPr id="101" name="Google Shape;101;p25"/>
          <p:cNvSpPr txBox="1"/>
          <p:nvPr>
            <p:ph type="title"/>
          </p:nvPr>
        </p:nvSpPr>
        <p:spPr>
          <a:xfrm>
            <a:off x="311700" y="445025"/>
            <a:ext cx="8520600" cy="572700"/>
          </a:xfrm>
          <a:prstGeom prst="rect">
            <a:avLst/>
          </a:prstGeom>
        </p:spPr>
        <p:txBody>
          <a:bodyPr anchorCtr="0" anchor="b" bIns="0" lIns="0" spcFirstLastPara="1" rIns="0" wrap="square" tIns="0">
            <a:norm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02" name="Google Shape;102;p25"/>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323850" lvl="0" marL="457200">
              <a:spcBef>
                <a:spcPts val="0"/>
              </a:spcBef>
              <a:spcAft>
                <a:spcPts val="0"/>
              </a:spcAft>
              <a:buSzPts val="15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03" name="Google Shape;103;p25"/>
          <p:cNvSpPr/>
          <p:nvPr>
            <p:ph idx="2" type="pic"/>
          </p:nvPr>
        </p:nvSpPr>
        <p:spPr>
          <a:xfrm>
            <a:off x="4992024" y="1152775"/>
            <a:ext cx="3840300" cy="3416400"/>
          </a:xfrm>
          <a:prstGeom prst="rect">
            <a:avLst/>
          </a:prstGeom>
          <a:noFill/>
          <a:ln>
            <a:noFill/>
          </a:ln>
        </p:spPr>
      </p:sp>
      <p:sp>
        <p:nvSpPr>
          <p:cNvPr id="104" name="Google Shape;104;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05" name="Shape 105"/>
        <p:cNvGrpSpPr/>
        <p:nvPr/>
      </p:nvGrpSpPr>
      <p:grpSpPr>
        <a:xfrm>
          <a:off x="0" y="0"/>
          <a:ext cx="0" cy="0"/>
          <a:chOff x="0" y="0"/>
          <a:chExt cx="0" cy="0"/>
        </a:xfrm>
      </p:grpSpPr>
      <p:sp>
        <p:nvSpPr>
          <p:cNvPr id="106" name="Google Shape;106;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7" name="Google Shape;107;p26"/>
          <p:cNvSpPr txBox="1"/>
          <p:nvPr>
            <p:ph type="title"/>
          </p:nvPr>
        </p:nvSpPr>
        <p:spPr>
          <a:xfrm>
            <a:off x="483175" y="450025"/>
            <a:ext cx="8184600" cy="758100"/>
          </a:xfrm>
          <a:prstGeom prst="rect">
            <a:avLst/>
          </a:prstGeom>
        </p:spPr>
        <p:txBody>
          <a:bodyPr anchorCtr="0" anchor="ctr" bIns="0" lIns="0" spcFirstLastPara="1" rIns="0" wrap="square" tIns="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8" name="Google Shape;108;p26"/>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323850" lvl="0" marL="457200">
              <a:spcBef>
                <a:spcPts val="0"/>
              </a:spcBef>
              <a:spcAft>
                <a:spcPts val="0"/>
              </a:spcAft>
              <a:buSzPts val="15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09" name="Google Shape;109;p26"/>
          <p:cNvSpPr txBox="1"/>
          <p:nvPr>
            <p:ph idx="2" type="body"/>
          </p:nvPr>
        </p:nvSpPr>
        <p:spPr>
          <a:xfrm>
            <a:off x="5048000" y="2237788"/>
            <a:ext cx="3619800" cy="23736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0" name="Google Shape;110;p26"/>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1" name="Google Shape;111;p26"/>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2" name="Shape 112"/>
        <p:cNvGrpSpPr/>
        <p:nvPr/>
      </p:nvGrpSpPr>
      <p:grpSpPr>
        <a:xfrm>
          <a:off x="0" y="0"/>
          <a:ext cx="0" cy="0"/>
          <a:chOff x="0" y="0"/>
          <a:chExt cx="0" cy="0"/>
        </a:xfrm>
      </p:grpSpPr>
      <p:sp>
        <p:nvSpPr>
          <p:cNvPr id="113" name="Google Shape;11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4" name="Google Shape;114;p27"/>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323850" lvl="0" marL="457200">
              <a:spcBef>
                <a:spcPts val="0"/>
              </a:spcBef>
              <a:spcAft>
                <a:spcPts val="0"/>
              </a:spcAft>
              <a:buSzPts val="15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15" name="Google Shape;115;p27"/>
          <p:cNvSpPr txBox="1"/>
          <p:nvPr>
            <p:ph idx="2" type="body"/>
          </p:nvPr>
        </p:nvSpPr>
        <p:spPr>
          <a:xfrm>
            <a:off x="3347725" y="2417500"/>
            <a:ext cx="2455500" cy="23736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6" name="Google Shape;116;p27"/>
          <p:cNvSpPr txBox="1"/>
          <p:nvPr>
            <p:ph idx="3" type="body"/>
          </p:nvPr>
        </p:nvSpPr>
        <p:spPr>
          <a:xfrm>
            <a:off x="6212275" y="2417500"/>
            <a:ext cx="2455500" cy="23736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7" name="Google Shape;117;p27"/>
          <p:cNvSpPr txBox="1"/>
          <p:nvPr>
            <p:ph type="title"/>
          </p:nvPr>
        </p:nvSpPr>
        <p:spPr>
          <a:xfrm>
            <a:off x="483175" y="450025"/>
            <a:ext cx="8184600" cy="758100"/>
          </a:xfrm>
          <a:prstGeom prst="rect">
            <a:avLst/>
          </a:prstGeom>
        </p:spPr>
        <p:txBody>
          <a:bodyPr anchorCtr="0" anchor="ctr" bIns="0" lIns="0" spcFirstLastPara="1" rIns="0" wrap="square" tIns="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8" name="Google Shape;118;p27"/>
          <p:cNvSpPr txBox="1"/>
          <p:nvPr>
            <p:ph idx="4"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9" name="Google Shape;119;p27"/>
          <p:cNvSpPr txBox="1"/>
          <p:nvPr>
            <p:ph idx="5"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0" name="Google Shape;120;p27"/>
          <p:cNvSpPr txBox="1"/>
          <p:nvPr>
            <p:ph idx="6"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1" name="Shape 121"/>
        <p:cNvGrpSpPr/>
        <p:nvPr/>
      </p:nvGrpSpPr>
      <p:grpSpPr>
        <a:xfrm>
          <a:off x="0" y="0"/>
          <a:ext cx="0" cy="0"/>
          <a:chOff x="0" y="0"/>
          <a:chExt cx="0" cy="0"/>
        </a:xfrm>
      </p:grpSpPr>
      <p:sp>
        <p:nvSpPr>
          <p:cNvPr id="122" name="Google Shape;12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8"/>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24" name="Google Shape;124;p28"/>
          <p:cNvSpPr txBox="1"/>
          <p:nvPr>
            <p:ph idx="2" type="body"/>
          </p:nvPr>
        </p:nvSpPr>
        <p:spPr>
          <a:xfrm>
            <a:off x="4938725" y="1759093"/>
            <a:ext cx="3838500" cy="11385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25" name="Google Shape;125;p28"/>
          <p:cNvSpPr txBox="1"/>
          <p:nvPr>
            <p:ph idx="3" type="body"/>
          </p:nvPr>
        </p:nvSpPr>
        <p:spPr>
          <a:xfrm>
            <a:off x="366750" y="3648575"/>
            <a:ext cx="3838500" cy="11385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26" name="Google Shape;126;p28"/>
          <p:cNvSpPr txBox="1"/>
          <p:nvPr>
            <p:ph idx="4" type="body"/>
          </p:nvPr>
        </p:nvSpPr>
        <p:spPr>
          <a:xfrm>
            <a:off x="4938750" y="3648575"/>
            <a:ext cx="3838500" cy="11385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27" name="Google Shape;127;p28"/>
          <p:cNvSpPr txBox="1"/>
          <p:nvPr>
            <p:ph type="title"/>
          </p:nvPr>
        </p:nvSpPr>
        <p:spPr>
          <a:xfrm>
            <a:off x="366750" y="450025"/>
            <a:ext cx="8184600" cy="758100"/>
          </a:xfrm>
          <a:prstGeom prst="rect">
            <a:avLst/>
          </a:prstGeom>
        </p:spPr>
        <p:txBody>
          <a:bodyPr anchorCtr="0" anchor="ctr" bIns="0" lIns="0" spcFirstLastPara="1" rIns="0" wrap="square" tIns="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8" name="Google Shape;128;p28"/>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9" name="Google Shape;129;p28"/>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0" name="Google Shape;130;p28"/>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1" name="Google Shape;131;p28"/>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2" name="Shape 132"/>
        <p:cNvGrpSpPr/>
        <p:nvPr/>
      </p:nvGrpSpPr>
      <p:grpSpPr>
        <a:xfrm>
          <a:off x="0" y="0"/>
          <a:ext cx="0" cy="0"/>
          <a:chOff x="0" y="0"/>
          <a:chExt cx="0" cy="0"/>
        </a:xfrm>
      </p:grpSpPr>
      <p:sp>
        <p:nvSpPr>
          <p:cNvPr id="133" name="Google Shape;133;p29"/>
          <p:cNvSpPr txBox="1"/>
          <p:nvPr>
            <p:ph type="title"/>
          </p:nvPr>
        </p:nvSpPr>
        <p:spPr>
          <a:xfrm>
            <a:off x="311700" y="445025"/>
            <a:ext cx="8520600" cy="572700"/>
          </a:xfrm>
          <a:prstGeom prst="rect">
            <a:avLst/>
          </a:prstGeom>
        </p:spPr>
        <p:txBody>
          <a:bodyPr anchorCtr="0" anchor="b" bIns="0" lIns="0" spcFirstLastPara="1" rIns="0" wrap="square" tIns="0">
            <a:norm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34" name="Google Shape;13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35" name="Google Shape;135;p29"/>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36" name="Shape 136"/>
        <p:cNvGrpSpPr/>
        <p:nvPr/>
      </p:nvGrpSpPr>
      <p:grpSpPr>
        <a:xfrm>
          <a:off x="0" y="0"/>
          <a:ext cx="0" cy="0"/>
          <a:chOff x="0" y="0"/>
          <a:chExt cx="0" cy="0"/>
        </a:xfrm>
      </p:grpSpPr>
      <p:sp>
        <p:nvSpPr>
          <p:cNvPr id="137" name="Google Shape;137;p30"/>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8" name="Google Shape;138;p30"/>
          <p:cNvSpPr/>
          <p:nvPr>
            <p:ph idx="2" type="pic"/>
          </p:nvPr>
        </p:nvSpPr>
        <p:spPr>
          <a:xfrm>
            <a:off x="4804825" y="1133300"/>
            <a:ext cx="4027500" cy="2392800"/>
          </a:xfrm>
          <a:prstGeom prst="rect">
            <a:avLst/>
          </a:prstGeom>
          <a:noFill/>
          <a:ln>
            <a:noFill/>
          </a:ln>
        </p:spPr>
      </p:sp>
      <p:sp>
        <p:nvSpPr>
          <p:cNvPr id="139" name="Google Shape;139;p30"/>
          <p:cNvSpPr/>
          <p:nvPr>
            <p:ph idx="3" type="pic"/>
          </p:nvPr>
        </p:nvSpPr>
        <p:spPr>
          <a:xfrm>
            <a:off x="311725" y="1133300"/>
            <a:ext cx="4027500" cy="2392800"/>
          </a:xfrm>
          <a:prstGeom prst="rect">
            <a:avLst/>
          </a:prstGeom>
          <a:noFill/>
          <a:ln>
            <a:noFill/>
          </a:ln>
        </p:spPr>
      </p:sp>
      <p:sp>
        <p:nvSpPr>
          <p:cNvPr id="140" name="Google Shape;140;p30"/>
          <p:cNvSpPr txBox="1"/>
          <p:nvPr>
            <p:ph idx="4" type="body"/>
          </p:nvPr>
        </p:nvSpPr>
        <p:spPr>
          <a:xfrm>
            <a:off x="4804825" y="4080225"/>
            <a:ext cx="4027500" cy="926100"/>
          </a:xfrm>
          <a:prstGeom prst="rect">
            <a:avLst/>
          </a:prstGeom>
          <a:noFill/>
          <a:ln>
            <a:noFill/>
          </a:ln>
        </p:spPr>
        <p:txBody>
          <a:bodyPr anchorCtr="0" anchor="ctr"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1" name="Google Shape;14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30"/>
          <p:cNvSpPr txBox="1"/>
          <p:nvPr>
            <p:ph type="title"/>
          </p:nvPr>
        </p:nvSpPr>
        <p:spPr>
          <a:xfrm>
            <a:off x="311700" y="445025"/>
            <a:ext cx="8520600" cy="572700"/>
          </a:xfrm>
          <a:prstGeom prst="rect">
            <a:avLst/>
          </a:prstGeom>
        </p:spPr>
        <p:txBody>
          <a:bodyPr anchorCtr="0" anchor="b" bIns="0" lIns="0" spcFirstLastPara="1" rIns="0" wrap="square" tIns="0">
            <a:norm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43" name="Google Shape;143;p30"/>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4" name="Google Shape;144;p30"/>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5" name="Shape 145"/>
        <p:cNvGrpSpPr/>
        <p:nvPr/>
      </p:nvGrpSpPr>
      <p:grpSpPr>
        <a:xfrm>
          <a:off x="0" y="0"/>
          <a:ext cx="0" cy="0"/>
          <a:chOff x="0" y="0"/>
          <a:chExt cx="0" cy="0"/>
        </a:xfrm>
      </p:grpSpPr>
      <p:sp>
        <p:nvSpPr>
          <p:cNvPr id="146" name="Google Shape;146;p31"/>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7" name="Google Shape;147;p31"/>
          <p:cNvSpPr/>
          <p:nvPr>
            <p:ph idx="2" type="pic"/>
          </p:nvPr>
        </p:nvSpPr>
        <p:spPr>
          <a:xfrm>
            <a:off x="6205225" y="1128325"/>
            <a:ext cx="2627100" cy="2273100"/>
          </a:xfrm>
          <a:prstGeom prst="rect">
            <a:avLst/>
          </a:prstGeom>
          <a:noFill/>
          <a:ln>
            <a:noFill/>
          </a:ln>
        </p:spPr>
      </p:sp>
      <p:sp>
        <p:nvSpPr>
          <p:cNvPr id="148" name="Google Shape;148;p31"/>
          <p:cNvSpPr/>
          <p:nvPr>
            <p:ph idx="3" type="pic"/>
          </p:nvPr>
        </p:nvSpPr>
        <p:spPr>
          <a:xfrm>
            <a:off x="311725" y="1128325"/>
            <a:ext cx="2627100" cy="2273100"/>
          </a:xfrm>
          <a:prstGeom prst="rect">
            <a:avLst/>
          </a:prstGeom>
          <a:noFill/>
          <a:ln>
            <a:noFill/>
          </a:ln>
        </p:spPr>
      </p:sp>
      <p:sp>
        <p:nvSpPr>
          <p:cNvPr id="149" name="Google Shape;149;p31"/>
          <p:cNvSpPr txBox="1"/>
          <p:nvPr>
            <p:ph idx="4" type="body"/>
          </p:nvPr>
        </p:nvSpPr>
        <p:spPr>
          <a:xfrm>
            <a:off x="6205225" y="3911700"/>
            <a:ext cx="2627100" cy="1018500"/>
          </a:xfrm>
          <a:prstGeom prst="rect">
            <a:avLst/>
          </a:prstGeom>
          <a:noFill/>
          <a:ln>
            <a:noFill/>
          </a:ln>
        </p:spPr>
        <p:txBody>
          <a:bodyPr anchorCtr="0" anchor="ctr"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0" name="Google Shape;150;p31"/>
          <p:cNvSpPr/>
          <p:nvPr>
            <p:ph idx="5" type="pic"/>
          </p:nvPr>
        </p:nvSpPr>
        <p:spPr>
          <a:xfrm>
            <a:off x="3255250" y="1128325"/>
            <a:ext cx="2627100" cy="2273100"/>
          </a:xfrm>
          <a:prstGeom prst="rect">
            <a:avLst/>
          </a:prstGeom>
          <a:noFill/>
          <a:ln>
            <a:noFill/>
          </a:ln>
        </p:spPr>
      </p:sp>
      <p:sp>
        <p:nvSpPr>
          <p:cNvPr id="151" name="Google Shape;151;p31"/>
          <p:cNvSpPr txBox="1"/>
          <p:nvPr>
            <p:ph idx="6" type="body"/>
          </p:nvPr>
        </p:nvSpPr>
        <p:spPr>
          <a:xfrm>
            <a:off x="3255250" y="3911700"/>
            <a:ext cx="2627100" cy="1018500"/>
          </a:xfrm>
          <a:prstGeom prst="rect">
            <a:avLst/>
          </a:prstGeom>
          <a:noFill/>
          <a:ln>
            <a:noFill/>
          </a:ln>
        </p:spPr>
        <p:txBody>
          <a:bodyPr anchorCtr="0" anchor="ctr"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2" name="Google Shape;152;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53" name="Google Shape;153;p31"/>
          <p:cNvSpPr txBox="1"/>
          <p:nvPr>
            <p:ph type="title"/>
          </p:nvPr>
        </p:nvSpPr>
        <p:spPr>
          <a:xfrm>
            <a:off x="311700" y="445025"/>
            <a:ext cx="8520600" cy="572700"/>
          </a:xfrm>
          <a:prstGeom prst="rect">
            <a:avLst/>
          </a:prstGeom>
        </p:spPr>
        <p:txBody>
          <a:bodyPr anchorCtr="0" anchor="b" bIns="0" lIns="0" spcFirstLastPara="1" rIns="0" wrap="square" tIns="0">
            <a:norm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54" name="Google Shape;154;p31"/>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5" name="Google Shape;155;p31"/>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6" name="Google Shape;156;p31"/>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57" name="Shape 157"/>
        <p:cNvGrpSpPr/>
        <p:nvPr/>
      </p:nvGrpSpPr>
      <p:grpSpPr>
        <a:xfrm>
          <a:off x="0" y="0"/>
          <a:ext cx="0" cy="0"/>
          <a:chOff x="0" y="0"/>
          <a:chExt cx="0" cy="0"/>
        </a:xfrm>
      </p:grpSpPr>
      <p:sp>
        <p:nvSpPr>
          <p:cNvPr id="158" name="Google Shape;158;p32"/>
          <p:cNvSpPr/>
          <p:nvPr>
            <p:ph idx="2" type="pic"/>
          </p:nvPr>
        </p:nvSpPr>
        <p:spPr>
          <a:xfrm>
            <a:off x="311700" y="445025"/>
            <a:ext cx="8520600" cy="4218300"/>
          </a:xfrm>
          <a:prstGeom prst="rect">
            <a:avLst/>
          </a:prstGeom>
          <a:noFill/>
          <a:ln>
            <a:noFill/>
          </a:ln>
        </p:spPr>
      </p:sp>
      <p:sp>
        <p:nvSpPr>
          <p:cNvPr id="159" name="Google Shape;15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0" name="Shape 160"/>
        <p:cNvGrpSpPr/>
        <p:nvPr/>
      </p:nvGrpSpPr>
      <p:grpSpPr>
        <a:xfrm>
          <a:off x="0" y="0"/>
          <a:ext cx="0" cy="0"/>
          <a:chOff x="0" y="0"/>
          <a:chExt cx="0" cy="0"/>
        </a:xfrm>
      </p:grpSpPr>
      <p:sp>
        <p:nvSpPr>
          <p:cNvPr id="161" name="Google Shape;161;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62" name="Google Shape;162;p33"/>
          <p:cNvSpPr/>
          <p:nvPr>
            <p:ph idx="2" type="pic"/>
          </p:nvPr>
        </p:nvSpPr>
        <p:spPr>
          <a:xfrm>
            <a:off x="3389600" y="118913"/>
            <a:ext cx="1643700" cy="1535100"/>
          </a:xfrm>
          <a:prstGeom prst="rect">
            <a:avLst/>
          </a:prstGeom>
          <a:noFill/>
          <a:ln>
            <a:noFill/>
          </a:ln>
        </p:spPr>
      </p:sp>
      <p:sp>
        <p:nvSpPr>
          <p:cNvPr id="163" name="Google Shape;163;p33"/>
          <p:cNvSpPr/>
          <p:nvPr>
            <p:ph idx="3" type="pic"/>
          </p:nvPr>
        </p:nvSpPr>
        <p:spPr>
          <a:xfrm>
            <a:off x="5195935" y="118913"/>
            <a:ext cx="1643700" cy="1535100"/>
          </a:xfrm>
          <a:prstGeom prst="rect">
            <a:avLst/>
          </a:prstGeom>
          <a:noFill/>
          <a:ln>
            <a:noFill/>
          </a:ln>
        </p:spPr>
      </p:sp>
      <p:sp>
        <p:nvSpPr>
          <p:cNvPr id="164" name="Google Shape;164;p33"/>
          <p:cNvSpPr/>
          <p:nvPr>
            <p:ph idx="4" type="pic"/>
          </p:nvPr>
        </p:nvSpPr>
        <p:spPr>
          <a:xfrm>
            <a:off x="7002270" y="118913"/>
            <a:ext cx="1643700" cy="1535100"/>
          </a:xfrm>
          <a:prstGeom prst="rect">
            <a:avLst/>
          </a:prstGeom>
          <a:noFill/>
          <a:ln>
            <a:noFill/>
          </a:ln>
        </p:spPr>
      </p:sp>
      <p:sp>
        <p:nvSpPr>
          <p:cNvPr id="165" name="Google Shape;165;p33"/>
          <p:cNvSpPr/>
          <p:nvPr>
            <p:ph idx="5" type="pic"/>
          </p:nvPr>
        </p:nvSpPr>
        <p:spPr>
          <a:xfrm>
            <a:off x="3389588" y="1804212"/>
            <a:ext cx="1643700" cy="1535100"/>
          </a:xfrm>
          <a:prstGeom prst="rect">
            <a:avLst/>
          </a:prstGeom>
          <a:noFill/>
          <a:ln>
            <a:noFill/>
          </a:ln>
        </p:spPr>
      </p:sp>
      <p:sp>
        <p:nvSpPr>
          <p:cNvPr id="166" name="Google Shape;166;p33"/>
          <p:cNvSpPr/>
          <p:nvPr>
            <p:ph idx="6" type="pic"/>
          </p:nvPr>
        </p:nvSpPr>
        <p:spPr>
          <a:xfrm>
            <a:off x="5195922" y="1804212"/>
            <a:ext cx="1643700" cy="1535100"/>
          </a:xfrm>
          <a:prstGeom prst="rect">
            <a:avLst/>
          </a:prstGeom>
          <a:noFill/>
          <a:ln>
            <a:noFill/>
          </a:ln>
        </p:spPr>
      </p:sp>
      <p:sp>
        <p:nvSpPr>
          <p:cNvPr id="167" name="Google Shape;167;p33"/>
          <p:cNvSpPr/>
          <p:nvPr>
            <p:ph idx="7" type="pic"/>
          </p:nvPr>
        </p:nvSpPr>
        <p:spPr>
          <a:xfrm>
            <a:off x="7002257" y="1804212"/>
            <a:ext cx="1643700" cy="1535100"/>
          </a:xfrm>
          <a:prstGeom prst="rect">
            <a:avLst/>
          </a:prstGeom>
          <a:noFill/>
          <a:ln>
            <a:noFill/>
          </a:ln>
        </p:spPr>
      </p:sp>
      <p:sp>
        <p:nvSpPr>
          <p:cNvPr id="168" name="Google Shape;168;p33"/>
          <p:cNvSpPr txBox="1"/>
          <p:nvPr>
            <p:ph type="title"/>
          </p:nvPr>
        </p:nvSpPr>
        <p:spPr>
          <a:xfrm>
            <a:off x="351550" y="445025"/>
            <a:ext cx="2596800" cy="1706400"/>
          </a:xfrm>
          <a:prstGeom prst="rect">
            <a:avLst/>
          </a:prstGeom>
        </p:spPr>
        <p:txBody>
          <a:bodyPr anchorCtr="0" anchor="b" bIns="0" lIns="0" spcFirstLastPara="1" rIns="0" wrap="square" tIns="0">
            <a:sp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69" name="Google Shape;169;p33"/>
          <p:cNvSpPr/>
          <p:nvPr>
            <p:ph idx="8" type="pic"/>
          </p:nvPr>
        </p:nvSpPr>
        <p:spPr>
          <a:xfrm>
            <a:off x="3389588" y="3489487"/>
            <a:ext cx="1643700" cy="1535100"/>
          </a:xfrm>
          <a:prstGeom prst="rect">
            <a:avLst/>
          </a:prstGeom>
          <a:noFill/>
          <a:ln>
            <a:noFill/>
          </a:ln>
        </p:spPr>
      </p:sp>
      <p:sp>
        <p:nvSpPr>
          <p:cNvPr id="170" name="Google Shape;170;p33"/>
          <p:cNvSpPr/>
          <p:nvPr>
            <p:ph idx="9" type="pic"/>
          </p:nvPr>
        </p:nvSpPr>
        <p:spPr>
          <a:xfrm>
            <a:off x="5195922" y="3489487"/>
            <a:ext cx="1643700" cy="1535100"/>
          </a:xfrm>
          <a:prstGeom prst="rect">
            <a:avLst/>
          </a:prstGeom>
          <a:noFill/>
          <a:ln>
            <a:noFill/>
          </a:ln>
        </p:spPr>
      </p:sp>
      <p:sp>
        <p:nvSpPr>
          <p:cNvPr id="171" name="Google Shape;171;p33"/>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172" name="Shape 172"/>
        <p:cNvGrpSpPr/>
        <p:nvPr/>
      </p:nvGrpSpPr>
      <p:grpSpPr>
        <a:xfrm>
          <a:off x="0" y="0"/>
          <a:ext cx="0" cy="0"/>
          <a:chOff x="0" y="0"/>
          <a:chExt cx="0" cy="0"/>
        </a:xfrm>
      </p:grpSpPr>
      <p:grpSp>
        <p:nvGrpSpPr>
          <p:cNvPr id="173" name="Google Shape;173;p34"/>
          <p:cNvGrpSpPr/>
          <p:nvPr/>
        </p:nvGrpSpPr>
        <p:grpSpPr>
          <a:xfrm>
            <a:off x="81" y="-57"/>
            <a:ext cx="9144360" cy="5143800"/>
            <a:chOff x="81" y="-57"/>
            <a:chExt cx="9144360" cy="5143800"/>
          </a:xfrm>
        </p:grpSpPr>
        <p:sp>
          <p:nvSpPr>
            <p:cNvPr id="174" name="Google Shape;174;p34"/>
            <p:cNvSpPr/>
            <p:nvPr/>
          </p:nvSpPr>
          <p:spPr>
            <a:xfrm rot="-5400000">
              <a:off x="-735519" y="735543"/>
              <a:ext cx="5143800" cy="3672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sp>
          <p:nvSpPr>
            <p:cNvPr id="175" name="Google Shape;175;p34"/>
            <p:cNvSpPr/>
            <p:nvPr/>
          </p:nvSpPr>
          <p:spPr>
            <a:xfrm rot="-5400000">
              <a:off x="2000361" y="735543"/>
              <a:ext cx="5143800" cy="3672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sp>
          <p:nvSpPr>
            <p:cNvPr id="176" name="Google Shape;176;p34"/>
            <p:cNvSpPr/>
            <p:nvPr/>
          </p:nvSpPr>
          <p:spPr>
            <a:xfrm rot="-5400000">
              <a:off x="4736241" y="735543"/>
              <a:ext cx="5143800" cy="3672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grpSp>
      <p:sp>
        <p:nvSpPr>
          <p:cNvPr id="177" name="Google Shape;177;p34"/>
          <p:cNvSpPr txBox="1"/>
          <p:nvPr>
            <p:ph type="ctrTitle"/>
          </p:nvPr>
        </p:nvSpPr>
        <p:spPr>
          <a:xfrm>
            <a:off x="429300" y="1681700"/>
            <a:ext cx="8285400" cy="1362300"/>
          </a:xfrm>
          <a:prstGeom prst="rect">
            <a:avLst/>
          </a:prstGeom>
        </p:spPr>
        <p:txBody>
          <a:bodyPr anchorCtr="0" anchor="b" bIns="91425" lIns="91425" spcFirstLastPara="1" rIns="91425" wrap="square" tIns="91425">
            <a:noAutofit/>
          </a:bodyPr>
          <a:lstStyle>
            <a:lvl1pPr lvl="0">
              <a:spcBef>
                <a:spcPts val="0"/>
              </a:spcBef>
              <a:spcAft>
                <a:spcPts val="0"/>
              </a:spcAft>
              <a:buSzPts val="4500"/>
              <a:buFont typeface="Figtree ExtraBold"/>
              <a:buNone/>
              <a:defRPr b="0" sz="4500">
                <a:latin typeface="Figtree ExtraBold"/>
                <a:ea typeface="Figtree ExtraBold"/>
                <a:cs typeface="Figtree ExtraBold"/>
                <a:sym typeface="Figtree ExtraBold"/>
              </a:defRPr>
            </a:lvl1pPr>
            <a:lvl2pPr lvl="1">
              <a:spcBef>
                <a:spcPts val="0"/>
              </a:spcBef>
              <a:spcAft>
                <a:spcPts val="0"/>
              </a:spcAft>
              <a:buSzPts val="4500"/>
              <a:buFont typeface="Figtree ExtraBold"/>
              <a:buNone/>
              <a:defRPr b="0" sz="4500">
                <a:latin typeface="Figtree ExtraBold"/>
                <a:ea typeface="Figtree ExtraBold"/>
                <a:cs typeface="Figtree ExtraBold"/>
                <a:sym typeface="Figtree ExtraBold"/>
              </a:defRPr>
            </a:lvl2pPr>
            <a:lvl3pPr lvl="2">
              <a:spcBef>
                <a:spcPts val="0"/>
              </a:spcBef>
              <a:spcAft>
                <a:spcPts val="0"/>
              </a:spcAft>
              <a:buSzPts val="4500"/>
              <a:buFont typeface="Figtree ExtraBold"/>
              <a:buNone/>
              <a:defRPr b="0" sz="4500">
                <a:latin typeface="Figtree ExtraBold"/>
                <a:ea typeface="Figtree ExtraBold"/>
                <a:cs typeface="Figtree ExtraBold"/>
                <a:sym typeface="Figtree ExtraBold"/>
              </a:defRPr>
            </a:lvl3pPr>
            <a:lvl4pPr lvl="3">
              <a:spcBef>
                <a:spcPts val="0"/>
              </a:spcBef>
              <a:spcAft>
                <a:spcPts val="0"/>
              </a:spcAft>
              <a:buSzPts val="4500"/>
              <a:buFont typeface="Figtree ExtraBold"/>
              <a:buNone/>
              <a:defRPr b="0" sz="4500">
                <a:latin typeface="Figtree ExtraBold"/>
                <a:ea typeface="Figtree ExtraBold"/>
                <a:cs typeface="Figtree ExtraBold"/>
                <a:sym typeface="Figtree ExtraBold"/>
              </a:defRPr>
            </a:lvl4pPr>
            <a:lvl5pPr lvl="4">
              <a:spcBef>
                <a:spcPts val="0"/>
              </a:spcBef>
              <a:spcAft>
                <a:spcPts val="0"/>
              </a:spcAft>
              <a:buSzPts val="4500"/>
              <a:buFont typeface="Figtree ExtraBold"/>
              <a:buNone/>
              <a:defRPr b="0" sz="4500">
                <a:latin typeface="Figtree ExtraBold"/>
                <a:ea typeface="Figtree ExtraBold"/>
                <a:cs typeface="Figtree ExtraBold"/>
                <a:sym typeface="Figtree ExtraBold"/>
              </a:defRPr>
            </a:lvl5pPr>
            <a:lvl6pPr lvl="5">
              <a:spcBef>
                <a:spcPts val="0"/>
              </a:spcBef>
              <a:spcAft>
                <a:spcPts val="0"/>
              </a:spcAft>
              <a:buSzPts val="4500"/>
              <a:buFont typeface="Figtree ExtraBold"/>
              <a:buNone/>
              <a:defRPr b="0" sz="4500">
                <a:latin typeface="Figtree ExtraBold"/>
                <a:ea typeface="Figtree ExtraBold"/>
                <a:cs typeface="Figtree ExtraBold"/>
                <a:sym typeface="Figtree ExtraBold"/>
              </a:defRPr>
            </a:lvl6pPr>
            <a:lvl7pPr lvl="6">
              <a:spcBef>
                <a:spcPts val="0"/>
              </a:spcBef>
              <a:spcAft>
                <a:spcPts val="0"/>
              </a:spcAft>
              <a:buSzPts val="4500"/>
              <a:buFont typeface="Figtree ExtraBold"/>
              <a:buNone/>
              <a:defRPr b="0" sz="4500">
                <a:latin typeface="Figtree ExtraBold"/>
                <a:ea typeface="Figtree ExtraBold"/>
                <a:cs typeface="Figtree ExtraBold"/>
                <a:sym typeface="Figtree ExtraBold"/>
              </a:defRPr>
            </a:lvl7pPr>
            <a:lvl8pPr lvl="7">
              <a:spcBef>
                <a:spcPts val="0"/>
              </a:spcBef>
              <a:spcAft>
                <a:spcPts val="0"/>
              </a:spcAft>
              <a:buSzPts val="4500"/>
              <a:buFont typeface="Figtree ExtraBold"/>
              <a:buNone/>
              <a:defRPr b="0" sz="4500">
                <a:latin typeface="Figtree ExtraBold"/>
                <a:ea typeface="Figtree ExtraBold"/>
                <a:cs typeface="Figtree ExtraBold"/>
                <a:sym typeface="Figtree ExtraBold"/>
              </a:defRPr>
            </a:lvl8pPr>
            <a:lvl9pPr lvl="8">
              <a:spcBef>
                <a:spcPts val="0"/>
              </a:spcBef>
              <a:spcAft>
                <a:spcPts val="0"/>
              </a:spcAft>
              <a:buSzPts val="4500"/>
              <a:buFont typeface="Figtree ExtraBold"/>
              <a:buNone/>
              <a:defRPr b="0" sz="4500">
                <a:latin typeface="Figtree ExtraBold"/>
                <a:ea typeface="Figtree ExtraBold"/>
                <a:cs typeface="Figtree ExtraBold"/>
                <a:sym typeface="Figtree ExtraBold"/>
              </a:defRPr>
            </a:lvl9pPr>
          </a:lstStyle>
          <a:p/>
        </p:txBody>
      </p:sp>
      <p:sp>
        <p:nvSpPr>
          <p:cNvPr id="178" name="Google Shape;178;p34"/>
          <p:cNvSpPr txBox="1"/>
          <p:nvPr>
            <p:ph idx="1" type="subTitle"/>
          </p:nvPr>
        </p:nvSpPr>
        <p:spPr>
          <a:xfrm>
            <a:off x="429300" y="3116325"/>
            <a:ext cx="8285400" cy="6498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1500"/>
              <a:buFont typeface="Figtree"/>
              <a:buNone/>
              <a:defRPr sz="1500">
                <a:solidFill>
                  <a:schemeClr val="dk1"/>
                </a:solidFill>
                <a:latin typeface="Figtree"/>
                <a:ea typeface="Figtree"/>
                <a:cs typeface="Figtree"/>
                <a:sym typeface="Figtree"/>
              </a:defRPr>
            </a:lvl1pPr>
            <a:lvl2pPr lvl="1" algn="ctr">
              <a:spcBef>
                <a:spcPts val="0"/>
              </a:spcBef>
              <a:spcAft>
                <a:spcPts val="0"/>
              </a:spcAft>
              <a:buClr>
                <a:schemeClr val="dk1"/>
              </a:buClr>
              <a:buSzPts val="1500"/>
              <a:buFont typeface="Figtree"/>
              <a:buNone/>
              <a:defRPr sz="1500">
                <a:solidFill>
                  <a:schemeClr val="dk1"/>
                </a:solidFill>
                <a:latin typeface="Figtree"/>
                <a:ea typeface="Figtree"/>
                <a:cs typeface="Figtree"/>
                <a:sym typeface="Figtree"/>
              </a:defRPr>
            </a:lvl2pPr>
            <a:lvl3pPr lvl="2" algn="ctr">
              <a:spcBef>
                <a:spcPts val="0"/>
              </a:spcBef>
              <a:spcAft>
                <a:spcPts val="0"/>
              </a:spcAft>
              <a:buClr>
                <a:schemeClr val="dk1"/>
              </a:buClr>
              <a:buSzPts val="1500"/>
              <a:buFont typeface="Figtree"/>
              <a:buNone/>
              <a:defRPr sz="1500">
                <a:solidFill>
                  <a:schemeClr val="dk1"/>
                </a:solidFill>
                <a:latin typeface="Figtree"/>
                <a:ea typeface="Figtree"/>
                <a:cs typeface="Figtree"/>
                <a:sym typeface="Figtree"/>
              </a:defRPr>
            </a:lvl3pPr>
            <a:lvl4pPr lvl="3" algn="ctr">
              <a:spcBef>
                <a:spcPts val="0"/>
              </a:spcBef>
              <a:spcAft>
                <a:spcPts val="0"/>
              </a:spcAft>
              <a:buClr>
                <a:schemeClr val="dk1"/>
              </a:buClr>
              <a:buSzPts val="1500"/>
              <a:buFont typeface="Figtree"/>
              <a:buNone/>
              <a:defRPr sz="1500">
                <a:solidFill>
                  <a:schemeClr val="dk1"/>
                </a:solidFill>
                <a:latin typeface="Figtree"/>
                <a:ea typeface="Figtree"/>
                <a:cs typeface="Figtree"/>
                <a:sym typeface="Figtree"/>
              </a:defRPr>
            </a:lvl4pPr>
            <a:lvl5pPr lvl="4" algn="ctr">
              <a:spcBef>
                <a:spcPts val="0"/>
              </a:spcBef>
              <a:spcAft>
                <a:spcPts val="0"/>
              </a:spcAft>
              <a:buClr>
                <a:schemeClr val="dk1"/>
              </a:buClr>
              <a:buSzPts val="1500"/>
              <a:buFont typeface="Figtree"/>
              <a:buNone/>
              <a:defRPr sz="1500">
                <a:solidFill>
                  <a:schemeClr val="dk1"/>
                </a:solidFill>
                <a:latin typeface="Figtree"/>
                <a:ea typeface="Figtree"/>
                <a:cs typeface="Figtree"/>
                <a:sym typeface="Figtree"/>
              </a:defRPr>
            </a:lvl5pPr>
            <a:lvl6pPr lvl="5" algn="ctr">
              <a:spcBef>
                <a:spcPts val="0"/>
              </a:spcBef>
              <a:spcAft>
                <a:spcPts val="0"/>
              </a:spcAft>
              <a:buClr>
                <a:schemeClr val="dk1"/>
              </a:buClr>
              <a:buSzPts val="1500"/>
              <a:buFont typeface="Figtree"/>
              <a:buNone/>
              <a:defRPr sz="1500">
                <a:solidFill>
                  <a:schemeClr val="dk1"/>
                </a:solidFill>
                <a:latin typeface="Figtree"/>
                <a:ea typeface="Figtree"/>
                <a:cs typeface="Figtree"/>
                <a:sym typeface="Figtree"/>
              </a:defRPr>
            </a:lvl6pPr>
            <a:lvl7pPr lvl="6" algn="ctr">
              <a:spcBef>
                <a:spcPts val="0"/>
              </a:spcBef>
              <a:spcAft>
                <a:spcPts val="0"/>
              </a:spcAft>
              <a:buClr>
                <a:schemeClr val="dk1"/>
              </a:buClr>
              <a:buSzPts val="1500"/>
              <a:buFont typeface="Figtree"/>
              <a:buNone/>
              <a:defRPr sz="1500">
                <a:solidFill>
                  <a:schemeClr val="dk1"/>
                </a:solidFill>
                <a:latin typeface="Figtree"/>
                <a:ea typeface="Figtree"/>
                <a:cs typeface="Figtree"/>
                <a:sym typeface="Figtree"/>
              </a:defRPr>
            </a:lvl7pPr>
            <a:lvl8pPr lvl="7" algn="ctr">
              <a:spcBef>
                <a:spcPts val="0"/>
              </a:spcBef>
              <a:spcAft>
                <a:spcPts val="0"/>
              </a:spcAft>
              <a:buClr>
                <a:schemeClr val="dk1"/>
              </a:buClr>
              <a:buSzPts val="1500"/>
              <a:buFont typeface="Figtree"/>
              <a:buNone/>
              <a:defRPr sz="1500">
                <a:solidFill>
                  <a:schemeClr val="dk1"/>
                </a:solidFill>
                <a:latin typeface="Figtree"/>
                <a:ea typeface="Figtree"/>
                <a:cs typeface="Figtree"/>
                <a:sym typeface="Figtree"/>
              </a:defRPr>
            </a:lvl8pPr>
            <a:lvl9pPr lvl="8" algn="ctr">
              <a:spcBef>
                <a:spcPts val="0"/>
              </a:spcBef>
              <a:spcAft>
                <a:spcPts val="0"/>
              </a:spcAft>
              <a:buClr>
                <a:schemeClr val="dk1"/>
              </a:buClr>
              <a:buSzPts val="1500"/>
              <a:buFont typeface="Figtree"/>
              <a:buNone/>
              <a:defRPr sz="1500">
                <a:solidFill>
                  <a:schemeClr val="dk1"/>
                </a:solidFill>
                <a:latin typeface="Figtree"/>
                <a:ea typeface="Figtree"/>
                <a:cs typeface="Figtree"/>
                <a:sym typeface="Figtre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and body" type="secHead">
  <p:cSld name="SECTION_HEADER">
    <p:bg>
      <p:bgPr>
        <a:solidFill>
          <a:schemeClr val="lt2"/>
        </a:solidFill>
      </p:bgPr>
    </p:bg>
    <p:spTree>
      <p:nvGrpSpPr>
        <p:cNvPr id="179" name="Shape 179"/>
        <p:cNvGrpSpPr/>
        <p:nvPr/>
      </p:nvGrpSpPr>
      <p:grpSpPr>
        <a:xfrm>
          <a:off x="0" y="0"/>
          <a:ext cx="0" cy="0"/>
          <a:chOff x="0" y="0"/>
          <a:chExt cx="0" cy="0"/>
        </a:xfrm>
      </p:grpSpPr>
      <p:grpSp>
        <p:nvGrpSpPr>
          <p:cNvPr id="180" name="Google Shape;180;p35"/>
          <p:cNvGrpSpPr/>
          <p:nvPr/>
        </p:nvGrpSpPr>
        <p:grpSpPr>
          <a:xfrm>
            <a:off x="1500" y="656450"/>
            <a:ext cx="9144473" cy="4268250"/>
            <a:chOff x="1500" y="656450"/>
            <a:chExt cx="9144473" cy="4268250"/>
          </a:xfrm>
        </p:grpSpPr>
        <p:sp>
          <p:nvSpPr>
            <p:cNvPr id="181" name="Google Shape;181;p35"/>
            <p:cNvSpPr/>
            <p:nvPr/>
          </p:nvSpPr>
          <p:spPr>
            <a:xfrm rot="-5400000">
              <a:off x="3342986" y="195800"/>
              <a:ext cx="2461500" cy="3382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sp>
          <p:nvSpPr>
            <p:cNvPr id="182" name="Google Shape;182;p35"/>
            <p:cNvSpPr/>
            <p:nvPr/>
          </p:nvSpPr>
          <p:spPr>
            <a:xfrm rot="-5400000">
              <a:off x="462150" y="195800"/>
              <a:ext cx="2461500" cy="3382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sp>
          <p:nvSpPr>
            <p:cNvPr id="183" name="Google Shape;183;p35"/>
            <p:cNvSpPr/>
            <p:nvPr/>
          </p:nvSpPr>
          <p:spPr>
            <a:xfrm>
              <a:off x="2401856" y="1764425"/>
              <a:ext cx="1463100" cy="205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a:ea typeface="Figtree"/>
                <a:cs typeface="Figtree"/>
                <a:sym typeface="Figtree"/>
              </a:endParaRPr>
            </a:p>
          </p:txBody>
        </p:sp>
        <p:sp>
          <p:nvSpPr>
            <p:cNvPr id="184" name="Google Shape;184;p35"/>
            <p:cNvSpPr/>
            <p:nvPr/>
          </p:nvSpPr>
          <p:spPr>
            <a:xfrm rot="-5400000">
              <a:off x="6223823" y="195800"/>
              <a:ext cx="2461500" cy="3382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sp>
          <p:nvSpPr>
            <p:cNvPr id="185" name="Google Shape;185;p35"/>
            <p:cNvSpPr/>
            <p:nvPr/>
          </p:nvSpPr>
          <p:spPr>
            <a:xfrm rot="-5400000">
              <a:off x="3342986" y="2002550"/>
              <a:ext cx="2461500" cy="3382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sp>
          <p:nvSpPr>
            <p:cNvPr id="186" name="Google Shape;186;p35"/>
            <p:cNvSpPr/>
            <p:nvPr/>
          </p:nvSpPr>
          <p:spPr>
            <a:xfrm rot="-5400000">
              <a:off x="462150" y="2002550"/>
              <a:ext cx="2461500" cy="3382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sp>
          <p:nvSpPr>
            <p:cNvPr id="187" name="Google Shape;187;p35"/>
            <p:cNvSpPr/>
            <p:nvPr/>
          </p:nvSpPr>
          <p:spPr>
            <a:xfrm rot="-5400000">
              <a:off x="6223823" y="2002550"/>
              <a:ext cx="2461500" cy="3382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sp>
          <p:nvSpPr>
            <p:cNvPr id="188" name="Google Shape;188;p35"/>
            <p:cNvSpPr/>
            <p:nvPr/>
          </p:nvSpPr>
          <p:spPr>
            <a:xfrm>
              <a:off x="5282615" y="1764425"/>
              <a:ext cx="1463100" cy="205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a:ea typeface="Figtree"/>
                <a:cs typeface="Figtree"/>
                <a:sym typeface="Figtree"/>
              </a:endParaRPr>
            </a:p>
          </p:txBody>
        </p:sp>
      </p:grpSp>
      <p:sp>
        <p:nvSpPr>
          <p:cNvPr id="189" name="Google Shape;189;p35"/>
          <p:cNvSpPr txBox="1"/>
          <p:nvPr>
            <p:ph idx="1" type="body"/>
          </p:nvPr>
        </p:nvSpPr>
        <p:spPr>
          <a:xfrm>
            <a:off x="932400" y="2949400"/>
            <a:ext cx="7279200" cy="8772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Font typeface="Figtree"/>
              <a:buChar char="●"/>
              <a:defRPr/>
            </a:lvl1pPr>
            <a:lvl2pPr indent="-323850" lvl="1" marL="914400">
              <a:spcBef>
                <a:spcPts val="0"/>
              </a:spcBef>
              <a:spcAft>
                <a:spcPts val="0"/>
              </a:spcAft>
              <a:buSzPts val="1500"/>
              <a:buFont typeface="Figtree"/>
              <a:buChar char="○"/>
              <a:defRPr/>
            </a:lvl2pPr>
            <a:lvl3pPr indent="-323850" lvl="2" marL="1371600">
              <a:spcBef>
                <a:spcPts val="0"/>
              </a:spcBef>
              <a:spcAft>
                <a:spcPts val="0"/>
              </a:spcAft>
              <a:buSzPts val="1500"/>
              <a:buFont typeface="Figtree"/>
              <a:buChar char="■"/>
              <a:defRPr/>
            </a:lvl3pPr>
            <a:lvl4pPr indent="-323850" lvl="3" marL="1828800">
              <a:spcBef>
                <a:spcPts val="0"/>
              </a:spcBef>
              <a:spcAft>
                <a:spcPts val="0"/>
              </a:spcAft>
              <a:buSzPts val="1500"/>
              <a:buFont typeface="Figtree"/>
              <a:buChar char="●"/>
              <a:defRPr/>
            </a:lvl4pPr>
            <a:lvl5pPr indent="-323850" lvl="4" marL="2286000">
              <a:spcBef>
                <a:spcPts val="0"/>
              </a:spcBef>
              <a:spcAft>
                <a:spcPts val="0"/>
              </a:spcAft>
              <a:buSzPts val="1500"/>
              <a:buFont typeface="Figtree"/>
              <a:buChar char="○"/>
              <a:defRPr/>
            </a:lvl5pPr>
            <a:lvl6pPr indent="-323850" lvl="5" marL="2743200">
              <a:spcBef>
                <a:spcPts val="0"/>
              </a:spcBef>
              <a:spcAft>
                <a:spcPts val="0"/>
              </a:spcAft>
              <a:buSzPts val="1500"/>
              <a:buFont typeface="Figtree"/>
              <a:buChar char="■"/>
              <a:defRPr/>
            </a:lvl6pPr>
            <a:lvl7pPr indent="-323850" lvl="6" marL="3200400">
              <a:spcBef>
                <a:spcPts val="0"/>
              </a:spcBef>
              <a:spcAft>
                <a:spcPts val="0"/>
              </a:spcAft>
              <a:buSzPts val="1500"/>
              <a:buFont typeface="Figtree"/>
              <a:buChar char="●"/>
              <a:defRPr/>
            </a:lvl7pPr>
            <a:lvl8pPr indent="-323850" lvl="7" marL="3657600">
              <a:spcBef>
                <a:spcPts val="0"/>
              </a:spcBef>
              <a:spcAft>
                <a:spcPts val="0"/>
              </a:spcAft>
              <a:buSzPts val="1500"/>
              <a:buFont typeface="Figtree"/>
              <a:buChar char="○"/>
              <a:defRPr/>
            </a:lvl8pPr>
            <a:lvl9pPr indent="-323850" lvl="8" marL="4114800">
              <a:spcBef>
                <a:spcPts val="0"/>
              </a:spcBef>
              <a:spcAft>
                <a:spcPts val="0"/>
              </a:spcAft>
              <a:buSzPts val="1500"/>
              <a:buFont typeface="Figtree"/>
              <a:buChar char="■"/>
              <a:defRPr/>
            </a:lvl9pPr>
          </a:lstStyle>
          <a:p/>
        </p:txBody>
      </p:sp>
      <p:sp>
        <p:nvSpPr>
          <p:cNvPr id="190" name="Google Shape;190;p35"/>
          <p:cNvSpPr txBox="1"/>
          <p:nvPr>
            <p:ph type="title"/>
          </p:nvPr>
        </p:nvSpPr>
        <p:spPr>
          <a:xfrm>
            <a:off x="932400" y="1881350"/>
            <a:ext cx="7279200" cy="572700"/>
          </a:xfrm>
          <a:prstGeom prst="rect">
            <a:avLst/>
          </a:prstGeom>
        </p:spPr>
        <p:txBody>
          <a:bodyPr anchorCtr="0" anchor="b" bIns="0" lIns="0" spcFirstLastPara="1" rIns="0" wrap="square" tIns="0">
            <a:noAutofit/>
          </a:bodyPr>
          <a:lstStyle>
            <a:lvl1pPr lvl="0">
              <a:spcBef>
                <a:spcPts val="0"/>
              </a:spcBef>
              <a:spcAft>
                <a:spcPts val="0"/>
              </a:spcAft>
              <a:buSzPts val="3500"/>
              <a:buFont typeface="Figtree"/>
              <a:buNone/>
              <a:defRPr/>
            </a:lvl1pPr>
            <a:lvl2pPr lvl="1">
              <a:spcBef>
                <a:spcPts val="0"/>
              </a:spcBef>
              <a:spcAft>
                <a:spcPts val="0"/>
              </a:spcAft>
              <a:buSzPts val="3500"/>
              <a:buFont typeface="Figtree"/>
              <a:buNone/>
              <a:defRPr/>
            </a:lvl2pPr>
            <a:lvl3pPr lvl="2">
              <a:spcBef>
                <a:spcPts val="0"/>
              </a:spcBef>
              <a:spcAft>
                <a:spcPts val="0"/>
              </a:spcAft>
              <a:buSzPts val="3500"/>
              <a:buFont typeface="Figtree"/>
              <a:buNone/>
              <a:defRPr/>
            </a:lvl3pPr>
            <a:lvl4pPr lvl="3">
              <a:spcBef>
                <a:spcPts val="0"/>
              </a:spcBef>
              <a:spcAft>
                <a:spcPts val="0"/>
              </a:spcAft>
              <a:buSzPts val="3500"/>
              <a:buFont typeface="Figtree"/>
              <a:buNone/>
              <a:defRPr/>
            </a:lvl4pPr>
            <a:lvl5pPr lvl="4">
              <a:spcBef>
                <a:spcPts val="0"/>
              </a:spcBef>
              <a:spcAft>
                <a:spcPts val="0"/>
              </a:spcAft>
              <a:buSzPts val="3500"/>
              <a:buFont typeface="Figtree"/>
              <a:buNone/>
              <a:defRPr/>
            </a:lvl5pPr>
            <a:lvl6pPr lvl="5">
              <a:spcBef>
                <a:spcPts val="0"/>
              </a:spcBef>
              <a:spcAft>
                <a:spcPts val="0"/>
              </a:spcAft>
              <a:buSzPts val="3500"/>
              <a:buFont typeface="Figtree"/>
              <a:buNone/>
              <a:defRPr/>
            </a:lvl6pPr>
            <a:lvl7pPr lvl="6">
              <a:spcBef>
                <a:spcPts val="0"/>
              </a:spcBef>
              <a:spcAft>
                <a:spcPts val="0"/>
              </a:spcAft>
              <a:buSzPts val="3500"/>
              <a:buFont typeface="Figtree"/>
              <a:buNone/>
              <a:defRPr/>
            </a:lvl7pPr>
            <a:lvl8pPr lvl="7">
              <a:spcBef>
                <a:spcPts val="0"/>
              </a:spcBef>
              <a:spcAft>
                <a:spcPts val="0"/>
              </a:spcAft>
              <a:buSzPts val="3500"/>
              <a:buFont typeface="Figtree"/>
              <a:buNone/>
              <a:defRPr/>
            </a:lvl8pPr>
            <a:lvl9pPr lvl="8">
              <a:spcBef>
                <a:spcPts val="0"/>
              </a:spcBef>
              <a:spcAft>
                <a:spcPts val="0"/>
              </a:spcAft>
              <a:buSzPts val="3500"/>
              <a:buFont typeface="Figtree"/>
              <a:buNone/>
              <a:defRPr/>
            </a:lvl9pPr>
          </a:lstStyle>
          <a:p/>
        </p:txBody>
      </p:sp>
      <p:sp>
        <p:nvSpPr>
          <p:cNvPr id="191" name="Google Shape;191;p35"/>
          <p:cNvSpPr/>
          <p:nvPr/>
        </p:nvSpPr>
        <p:spPr>
          <a:xfrm>
            <a:off x="110838" y="113400"/>
            <a:ext cx="7947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192" name="Google Shape;192;p35"/>
          <p:cNvSpPr txBox="1"/>
          <p:nvPr>
            <p:ph idx="12" type="sldNum"/>
          </p:nvPr>
        </p:nvSpPr>
        <p:spPr>
          <a:xfrm>
            <a:off x="143700" y="102475"/>
            <a:ext cx="548700" cy="248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193" name="Google Shape;193;p35"/>
          <p:cNvCxnSpPr/>
          <p:nvPr/>
        </p:nvCxnSpPr>
        <p:spPr>
          <a:xfrm>
            <a:off x="111000" y="443900"/>
            <a:ext cx="8922000" cy="0"/>
          </a:xfrm>
          <a:prstGeom prst="straightConnector1">
            <a:avLst/>
          </a:prstGeom>
          <a:noFill/>
          <a:ln cap="flat" cmpd="sng" w="9525">
            <a:solidFill>
              <a:schemeClr val="lt1"/>
            </a:solidFill>
            <a:prstDash val="solid"/>
            <a:round/>
            <a:headEnd len="med" w="med" type="none"/>
            <a:tailEnd len="med" w="med" type="none"/>
          </a:ln>
        </p:spPr>
      </p:cxnSp>
      <p:sp>
        <p:nvSpPr>
          <p:cNvPr id="194" name="Google Shape;194;p35"/>
          <p:cNvSpPr/>
          <p:nvPr/>
        </p:nvSpPr>
        <p:spPr>
          <a:xfrm>
            <a:off x="74437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195" name="Google Shape;195;p35"/>
          <p:cNvSpPr/>
          <p:nvPr/>
        </p:nvSpPr>
        <p:spPr>
          <a:xfrm>
            <a:off x="57764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196" name="Google Shape;196;p35"/>
          <p:cNvSpPr txBox="1"/>
          <p:nvPr>
            <p:ph idx="2" type="subTitle"/>
          </p:nvPr>
        </p:nvSpPr>
        <p:spPr>
          <a:xfrm>
            <a:off x="5809350"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
        <p:nvSpPr>
          <p:cNvPr id="197" name="Google Shape;197;p35"/>
          <p:cNvSpPr txBox="1"/>
          <p:nvPr>
            <p:ph idx="3" type="subTitle"/>
          </p:nvPr>
        </p:nvSpPr>
        <p:spPr>
          <a:xfrm>
            <a:off x="7476775"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SECTION_HEADER_1">
    <p:bg>
      <p:bgPr>
        <a:solidFill>
          <a:schemeClr val="lt2"/>
        </a:solidFill>
      </p:bgPr>
    </p:bg>
    <p:spTree>
      <p:nvGrpSpPr>
        <p:cNvPr id="198" name="Shape 198"/>
        <p:cNvGrpSpPr/>
        <p:nvPr/>
      </p:nvGrpSpPr>
      <p:grpSpPr>
        <a:xfrm>
          <a:off x="0" y="0"/>
          <a:ext cx="0" cy="0"/>
          <a:chOff x="0" y="0"/>
          <a:chExt cx="0" cy="0"/>
        </a:xfrm>
      </p:grpSpPr>
      <p:sp>
        <p:nvSpPr>
          <p:cNvPr id="199" name="Google Shape;199;p36"/>
          <p:cNvSpPr txBox="1"/>
          <p:nvPr>
            <p:ph idx="1" type="body"/>
          </p:nvPr>
        </p:nvSpPr>
        <p:spPr>
          <a:xfrm>
            <a:off x="932400" y="2949400"/>
            <a:ext cx="7279200" cy="8772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Font typeface="Figtree"/>
              <a:buChar char="●"/>
              <a:defRPr/>
            </a:lvl1pPr>
            <a:lvl2pPr indent="-323850" lvl="1" marL="914400">
              <a:spcBef>
                <a:spcPts val="0"/>
              </a:spcBef>
              <a:spcAft>
                <a:spcPts val="0"/>
              </a:spcAft>
              <a:buSzPts val="1500"/>
              <a:buFont typeface="Figtree"/>
              <a:buChar char="○"/>
              <a:defRPr/>
            </a:lvl2pPr>
            <a:lvl3pPr indent="-323850" lvl="2" marL="1371600">
              <a:spcBef>
                <a:spcPts val="0"/>
              </a:spcBef>
              <a:spcAft>
                <a:spcPts val="0"/>
              </a:spcAft>
              <a:buSzPts val="1500"/>
              <a:buFont typeface="Figtree"/>
              <a:buChar char="■"/>
              <a:defRPr/>
            </a:lvl3pPr>
            <a:lvl4pPr indent="-323850" lvl="3" marL="1828800">
              <a:spcBef>
                <a:spcPts val="0"/>
              </a:spcBef>
              <a:spcAft>
                <a:spcPts val="0"/>
              </a:spcAft>
              <a:buSzPts val="1500"/>
              <a:buFont typeface="Figtree"/>
              <a:buChar char="●"/>
              <a:defRPr/>
            </a:lvl4pPr>
            <a:lvl5pPr indent="-323850" lvl="4" marL="2286000">
              <a:spcBef>
                <a:spcPts val="0"/>
              </a:spcBef>
              <a:spcAft>
                <a:spcPts val="0"/>
              </a:spcAft>
              <a:buSzPts val="1500"/>
              <a:buFont typeface="Figtree"/>
              <a:buChar char="○"/>
              <a:defRPr/>
            </a:lvl5pPr>
            <a:lvl6pPr indent="-323850" lvl="5" marL="2743200">
              <a:spcBef>
                <a:spcPts val="0"/>
              </a:spcBef>
              <a:spcAft>
                <a:spcPts val="0"/>
              </a:spcAft>
              <a:buSzPts val="1500"/>
              <a:buFont typeface="Figtree"/>
              <a:buChar char="■"/>
              <a:defRPr/>
            </a:lvl6pPr>
            <a:lvl7pPr indent="-323850" lvl="6" marL="3200400">
              <a:spcBef>
                <a:spcPts val="0"/>
              </a:spcBef>
              <a:spcAft>
                <a:spcPts val="0"/>
              </a:spcAft>
              <a:buSzPts val="1500"/>
              <a:buFont typeface="Figtree"/>
              <a:buChar char="●"/>
              <a:defRPr/>
            </a:lvl7pPr>
            <a:lvl8pPr indent="-323850" lvl="7" marL="3657600">
              <a:spcBef>
                <a:spcPts val="0"/>
              </a:spcBef>
              <a:spcAft>
                <a:spcPts val="0"/>
              </a:spcAft>
              <a:buSzPts val="1500"/>
              <a:buFont typeface="Figtree"/>
              <a:buChar char="○"/>
              <a:defRPr/>
            </a:lvl8pPr>
            <a:lvl9pPr indent="-323850" lvl="8" marL="4114800">
              <a:spcBef>
                <a:spcPts val="0"/>
              </a:spcBef>
              <a:spcAft>
                <a:spcPts val="0"/>
              </a:spcAft>
              <a:buSzPts val="1500"/>
              <a:buFont typeface="Figtree"/>
              <a:buChar char="■"/>
              <a:defRPr/>
            </a:lvl9pPr>
          </a:lstStyle>
          <a:p/>
        </p:txBody>
      </p:sp>
      <p:sp>
        <p:nvSpPr>
          <p:cNvPr id="200" name="Google Shape;200;p36"/>
          <p:cNvSpPr txBox="1"/>
          <p:nvPr>
            <p:ph type="title"/>
          </p:nvPr>
        </p:nvSpPr>
        <p:spPr>
          <a:xfrm>
            <a:off x="932400" y="1881350"/>
            <a:ext cx="7279200" cy="572700"/>
          </a:xfrm>
          <a:prstGeom prst="rect">
            <a:avLst/>
          </a:prstGeom>
        </p:spPr>
        <p:txBody>
          <a:bodyPr anchorCtr="0" anchor="b" bIns="0" lIns="0" spcFirstLastPara="1" rIns="0" wrap="square" tIns="0">
            <a:noAutofit/>
          </a:bodyPr>
          <a:lstStyle>
            <a:lvl1pPr lvl="0">
              <a:spcBef>
                <a:spcPts val="0"/>
              </a:spcBef>
              <a:spcAft>
                <a:spcPts val="0"/>
              </a:spcAft>
              <a:buSzPts val="3500"/>
              <a:buFont typeface="Figtree"/>
              <a:buNone/>
              <a:defRPr/>
            </a:lvl1pPr>
            <a:lvl2pPr lvl="1">
              <a:spcBef>
                <a:spcPts val="0"/>
              </a:spcBef>
              <a:spcAft>
                <a:spcPts val="0"/>
              </a:spcAft>
              <a:buSzPts val="3500"/>
              <a:buFont typeface="Figtree"/>
              <a:buNone/>
              <a:defRPr/>
            </a:lvl2pPr>
            <a:lvl3pPr lvl="2">
              <a:spcBef>
                <a:spcPts val="0"/>
              </a:spcBef>
              <a:spcAft>
                <a:spcPts val="0"/>
              </a:spcAft>
              <a:buSzPts val="3500"/>
              <a:buFont typeface="Figtree"/>
              <a:buNone/>
              <a:defRPr/>
            </a:lvl3pPr>
            <a:lvl4pPr lvl="3">
              <a:spcBef>
                <a:spcPts val="0"/>
              </a:spcBef>
              <a:spcAft>
                <a:spcPts val="0"/>
              </a:spcAft>
              <a:buSzPts val="3500"/>
              <a:buFont typeface="Figtree"/>
              <a:buNone/>
              <a:defRPr/>
            </a:lvl4pPr>
            <a:lvl5pPr lvl="4">
              <a:spcBef>
                <a:spcPts val="0"/>
              </a:spcBef>
              <a:spcAft>
                <a:spcPts val="0"/>
              </a:spcAft>
              <a:buSzPts val="3500"/>
              <a:buFont typeface="Figtree"/>
              <a:buNone/>
              <a:defRPr/>
            </a:lvl5pPr>
            <a:lvl6pPr lvl="5">
              <a:spcBef>
                <a:spcPts val="0"/>
              </a:spcBef>
              <a:spcAft>
                <a:spcPts val="0"/>
              </a:spcAft>
              <a:buSzPts val="3500"/>
              <a:buFont typeface="Figtree"/>
              <a:buNone/>
              <a:defRPr/>
            </a:lvl6pPr>
            <a:lvl7pPr lvl="6">
              <a:spcBef>
                <a:spcPts val="0"/>
              </a:spcBef>
              <a:spcAft>
                <a:spcPts val="0"/>
              </a:spcAft>
              <a:buSzPts val="3500"/>
              <a:buFont typeface="Figtree"/>
              <a:buNone/>
              <a:defRPr/>
            </a:lvl7pPr>
            <a:lvl8pPr lvl="7">
              <a:spcBef>
                <a:spcPts val="0"/>
              </a:spcBef>
              <a:spcAft>
                <a:spcPts val="0"/>
              </a:spcAft>
              <a:buSzPts val="3500"/>
              <a:buFont typeface="Figtree"/>
              <a:buNone/>
              <a:defRPr/>
            </a:lvl8pPr>
            <a:lvl9pPr lvl="8">
              <a:spcBef>
                <a:spcPts val="0"/>
              </a:spcBef>
              <a:spcAft>
                <a:spcPts val="0"/>
              </a:spcAft>
              <a:buSzPts val="3500"/>
              <a:buFont typeface="Figtree"/>
              <a:buNone/>
              <a:defRPr/>
            </a:lvl9pPr>
          </a:lstStyle>
          <a:p/>
        </p:txBody>
      </p:sp>
      <p:sp>
        <p:nvSpPr>
          <p:cNvPr id="201" name="Google Shape;201;p36"/>
          <p:cNvSpPr/>
          <p:nvPr/>
        </p:nvSpPr>
        <p:spPr>
          <a:xfrm>
            <a:off x="110838" y="113400"/>
            <a:ext cx="7947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202" name="Google Shape;202;p36"/>
          <p:cNvSpPr txBox="1"/>
          <p:nvPr>
            <p:ph idx="12" type="sldNum"/>
          </p:nvPr>
        </p:nvSpPr>
        <p:spPr>
          <a:xfrm>
            <a:off x="143700" y="102475"/>
            <a:ext cx="548700" cy="248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03" name="Google Shape;203;p36"/>
          <p:cNvCxnSpPr/>
          <p:nvPr/>
        </p:nvCxnSpPr>
        <p:spPr>
          <a:xfrm>
            <a:off x="111000" y="443900"/>
            <a:ext cx="8922000" cy="0"/>
          </a:xfrm>
          <a:prstGeom prst="straightConnector1">
            <a:avLst/>
          </a:prstGeom>
          <a:noFill/>
          <a:ln cap="flat" cmpd="sng" w="9525">
            <a:solidFill>
              <a:schemeClr val="lt1"/>
            </a:solidFill>
            <a:prstDash val="solid"/>
            <a:round/>
            <a:headEnd len="med" w="med" type="none"/>
            <a:tailEnd len="med" w="med" type="none"/>
          </a:ln>
        </p:spPr>
      </p:cxnSp>
      <p:sp>
        <p:nvSpPr>
          <p:cNvPr id="204" name="Google Shape;204;p36"/>
          <p:cNvSpPr/>
          <p:nvPr/>
        </p:nvSpPr>
        <p:spPr>
          <a:xfrm>
            <a:off x="74437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205" name="Google Shape;205;p36"/>
          <p:cNvSpPr/>
          <p:nvPr/>
        </p:nvSpPr>
        <p:spPr>
          <a:xfrm>
            <a:off x="57764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206" name="Google Shape;206;p36"/>
          <p:cNvSpPr txBox="1"/>
          <p:nvPr>
            <p:ph idx="2" type="subTitle"/>
          </p:nvPr>
        </p:nvSpPr>
        <p:spPr>
          <a:xfrm>
            <a:off x="5809350"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
        <p:nvSpPr>
          <p:cNvPr id="207" name="Google Shape;207;p36"/>
          <p:cNvSpPr txBox="1"/>
          <p:nvPr>
            <p:ph idx="3" type="subTitle"/>
          </p:nvPr>
        </p:nvSpPr>
        <p:spPr>
          <a:xfrm>
            <a:off x="7476775"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type="tx">
  <p:cSld name="TITLE_AND_BODY">
    <p:bg>
      <p:bgPr>
        <a:solidFill>
          <a:schemeClr val="accent1"/>
        </a:solidFill>
      </p:bgPr>
    </p:bg>
    <p:spTree>
      <p:nvGrpSpPr>
        <p:cNvPr id="208" name="Shape 208"/>
        <p:cNvGrpSpPr/>
        <p:nvPr/>
      </p:nvGrpSpPr>
      <p:grpSpPr>
        <a:xfrm>
          <a:off x="0" y="0"/>
          <a:ext cx="0" cy="0"/>
          <a:chOff x="0" y="0"/>
          <a:chExt cx="0" cy="0"/>
        </a:xfrm>
      </p:grpSpPr>
      <p:sp>
        <p:nvSpPr>
          <p:cNvPr id="209" name="Google Shape;209;p37"/>
          <p:cNvSpPr/>
          <p:nvPr/>
        </p:nvSpPr>
        <p:spPr>
          <a:xfrm>
            <a:off x="0" y="635100"/>
            <a:ext cx="4572000" cy="42894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37"/>
          <p:cNvSpPr/>
          <p:nvPr>
            <p:ph idx="2" type="pic"/>
          </p:nvPr>
        </p:nvSpPr>
        <p:spPr>
          <a:xfrm>
            <a:off x="4572000" y="635100"/>
            <a:ext cx="4572000" cy="4289400"/>
          </a:xfrm>
          <a:prstGeom prst="roundRect">
            <a:avLst>
              <a:gd fmla="val 50000" name="adj"/>
            </a:avLst>
          </a:prstGeom>
          <a:noFill/>
          <a:ln>
            <a:noFill/>
          </a:ln>
        </p:spPr>
      </p:sp>
      <p:sp>
        <p:nvSpPr>
          <p:cNvPr id="211" name="Google Shape;211;p37"/>
          <p:cNvSpPr txBox="1"/>
          <p:nvPr>
            <p:ph type="title"/>
          </p:nvPr>
        </p:nvSpPr>
        <p:spPr>
          <a:xfrm>
            <a:off x="639300" y="1960688"/>
            <a:ext cx="3293400" cy="523200"/>
          </a:xfrm>
          <a:prstGeom prst="rect">
            <a:avLst/>
          </a:prstGeom>
        </p:spPr>
        <p:txBody>
          <a:bodyPr anchorCtr="0" anchor="b" bIns="0" lIns="0" spcFirstLastPara="1" rIns="0" wrap="square" tIns="0">
            <a:noAutofit/>
          </a:bodyPr>
          <a:lstStyle>
            <a:lvl1pPr lvl="0">
              <a:spcBef>
                <a:spcPts val="0"/>
              </a:spcBef>
              <a:spcAft>
                <a:spcPts val="0"/>
              </a:spcAft>
              <a:buSzPts val="2000"/>
              <a:buFont typeface="Figtree"/>
              <a:buNone/>
              <a:defRPr sz="2000"/>
            </a:lvl1pPr>
            <a:lvl2pPr lvl="1">
              <a:spcBef>
                <a:spcPts val="0"/>
              </a:spcBef>
              <a:spcAft>
                <a:spcPts val="0"/>
              </a:spcAft>
              <a:buSzPts val="2000"/>
              <a:buFont typeface="Figtree"/>
              <a:buNone/>
              <a:defRPr sz="2000"/>
            </a:lvl2pPr>
            <a:lvl3pPr lvl="2">
              <a:spcBef>
                <a:spcPts val="0"/>
              </a:spcBef>
              <a:spcAft>
                <a:spcPts val="0"/>
              </a:spcAft>
              <a:buSzPts val="2000"/>
              <a:buFont typeface="Figtree"/>
              <a:buNone/>
              <a:defRPr sz="2000"/>
            </a:lvl3pPr>
            <a:lvl4pPr lvl="3">
              <a:spcBef>
                <a:spcPts val="0"/>
              </a:spcBef>
              <a:spcAft>
                <a:spcPts val="0"/>
              </a:spcAft>
              <a:buSzPts val="2000"/>
              <a:buFont typeface="Figtree"/>
              <a:buNone/>
              <a:defRPr sz="2000"/>
            </a:lvl4pPr>
            <a:lvl5pPr lvl="4">
              <a:spcBef>
                <a:spcPts val="0"/>
              </a:spcBef>
              <a:spcAft>
                <a:spcPts val="0"/>
              </a:spcAft>
              <a:buSzPts val="2000"/>
              <a:buFont typeface="Figtree"/>
              <a:buNone/>
              <a:defRPr sz="2000"/>
            </a:lvl5pPr>
            <a:lvl6pPr lvl="5">
              <a:spcBef>
                <a:spcPts val="0"/>
              </a:spcBef>
              <a:spcAft>
                <a:spcPts val="0"/>
              </a:spcAft>
              <a:buSzPts val="2000"/>
              <a:buFont typeface="Figtree"/>
              <a:buNone/>
              <a:defRPr sz="2000"/>
            </a:lvl6pPr>
            <a:lvl7pPr lvl="6">
              <a:spcBef>
                <a:spcPts val="0"/>
              </a:spcBef>
              <a:spcAft>
                <a:spcPts val="0"/>
              </a:spcAft>
              <a:buSzPts val="2000"/>
              <a:buFont typeface="Figtree"/>
              <a:buNone/>
              <a:defRPr sz="2000"/>
            </a:lvl7pPr>
            <a:lvl8pPr lvl="7">
              <a:spcBef>
                <a:spcPts val="0"/>
              </a:spcBef>
              <a:spcAft>
                <a:spcPts val="0"/>
              </a:spcAft>
              <a:buSzPts val="2000"/>
              <a:buFont typeface="Figtree"/>
              <a:buNone/>
              <a:defRPr sz="2000"/>
            </a:lvl8pPr>
            <a:lvl9pPr lvl="8">
              <a:spcBef>
                <a:spcPts val="0"/>
              </a:spcBef>
              <a:spcAft>
                <a:spcPts val="0"/>
              </a:spcAft>
              <a:buSzPts val="2000"/>
              <a:buFont typeface="Figtree"/>
              <a:buNone/>
              <a:defRPr sz="2000"/>
            </a:lvl9pPr>
          </a:lstStyle>
          <a:p/>
        </p:txBody>
      </p:sp>
      <p:sp>
        <p:nvSpPr>
          <p:cNvPr id="212" name="Google Shape;212;p37"/>
          <p:cNvSpPr txBox="1"/>
          <p:nvPr>
            <p:ph idx="1" type="body"/>
          </p:nvPr>
        </p:nvSpPr>
        <p:spPr>
          <a:xfrm>
            <a:off x="639300" y="2675513"/>
            <a:ext cx="3293400" cy="877200"/>
          </a:xfrm>
          <a:prstGeom prst="rect">
            <a:avLst/>
          </a:prstGeom>
        </p:spPr>
        <p:txBody>
          <a:bodyPr anchorCtr="0" anchor="t" bIns="0" lIns="0" spcFirstLastPara="1" rIns="0" wrap="square" tIns="0">
            <a:noAutofit/>
          </a:bodyPr>
          <a:lstStyle>
            <a:lvl1pPr indent="-323850" lvl="0" marL="457200">
              <a:spcBef>
                <a:spcPts val="0"/>
              </a:spcBef>
              <a:spcAft>
                <a:spcPts val="0"/>
              </a:spcAft>
              <a:buSzPts val="1500"/>
              <a:buFont typeface="Figtree"/>
              <a:buChar char="●"/>
              <a:defRPr/>
            </a:lvl1pPr>
            <a:lvl2pPr indent="-323850" lvl="1" marL="914400">
              <a:spcBef>
                <a:spcPts val="0"/>
              </a:spcBef>
              <a:spcAft>
                <a:spcPts val="0"/>
              </a:spcAft>
              <a:buSzPts val="1500"/>
              <a:buFont typeface="Figtree"/>
              <a:buChar char="○"/>
              <a:defRPr/>
            </a:lvl2pPr>
            <a:lvl3pPr indent="-323850" lvl="2" marL="1371600">
              <a:spcBef>
                <a:spcPts val="0"/>
              </a:spcBef>
              <a:spcAft>
                <a:spcPts val="0"/>
              </a:spcAft>
              <a:buSzPts val="1500"/>
              <a:buFont typeface="Figtree"/>
              <a:buChar char="■"/>
              <a:defRPr/>
            </a:lvl3pPr>
            <a:lvl4pPr indent="-323850" lvl="3" marL="1828800">
              <a:spcBef>
                <a:spcPts val="0"/>
              </a:spcBef>
              <a:spcAft>
                <a:spcPts val="0"/>
              </a:spcAft>
              <a:buSzPts val="1500"/>
              <a:buFont typeface="Figtree"/>
              <a:buChar char="●"/>
              <a:defRPr/>
            </a:lvl4pPr>
            <a:lvl5pPr indent="-323850" lvl="4" marL="2286000">
              <a:spcBef>
                <a:spcPts val="0"/>
              </a:spcBef>
              <a:spcAft>
                <a:spcPts val="0"/>
              </a:spcAft>
              <a:buSzPts val="1500"/>
              <a:buFont typeface="Figtree"/>
              <a:buChar char="○"/>
              <a:defRPr/>
            </a:lvl5pPr>
            <a:lvl6pPr indent="-323850" lvl="5" marL="2743200">
              <a:spcBef>
                <a:spcPts val="0"/>
              </a:spcBef>
              <a:spcAft>
                <a:spcPts val="0"/>
              </a:spcAft>
              <a:buSzPts val="1500"/>
              <a:buFont typeface="Figtree"/>
              <a:buChar char="■"/>
              <a:defRPr/>
            </a:lvl6pPr>
            <a:lvl7pPr indent="-323850" lvl="6" marL="3200400">
              <a:spcBef>
                <a:spcPts val="0"/>
              </a:spcBef>
              <a:spcAft>
                <a:spcPts val="0"/>
              </a:spcAft>
              <a:buSzPts val="1500"/>
              <a:buFont typeface="Figtree"/>
              <a:buChar char="●"/>
              <a:defRPr/>
            </a:lvl7pPr>
            <a:lvl8pPr indent="-323850" lvl="7" marL="3657600">
              <a:spcBef>
                <a:spcPts val="0"/>
              </a:spcBef>
              <a:spcAft>
                <a:spcPts val="0"/>
              </a:spcAft>
              <a:buSzPts val="1500"/>
              <a:buFont typeface="Figtree"/>
              <a:buChar char="○"/>
              <a:defRPr/>
            </a:lvl8pPr>
            <a:lvl9pPr indent="-323850" lvl="8" marL="4114800">
              <a:spcBef>
                <a:spcPts val="0"/>
              </a:spcBef>
              <a:spcAft>
                <a:spcPts val="0"/>
              </a:spcAft>
              <a:buSzPts val="1500"/>
              <a:buFont typeface="Figtree"/>
              <a:buChar char="■"/>
              <a:defRPr/>
            </a:lvl9pPr>
          </a:lstStyle>
          <a:p/>
        </p:txBody>
      </p:sp>
      <p:sp>
        <p:nvSpPr>
          <p:cNvPr id="213" name="Google Shape;213;p37"/>
          <p:cNvSpPr/>
          <p:nvPr/>
        </p:nvSpPr>
        <p:spPr>
          <a:xfrm>
            <a:off x="110838" y="113400"/>
            <a:ext cx="7947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214" name="Google Shape;214;p37"/>
          <p:cNvSpPr txBox="1"/>
          <p:nvPr>
            <p:ph idx="12" type="sldNum"/>
          </p:nvPr>
        </p:nvSpPr>
        <p:spPr>
          <a:xfrm>
            <a:off x="143700" y="102475"/>
            <a:ext cx="548700" cy="248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15" name="Google Shape;215;p37"/>
          <p:cNvCxnSpPr/>
          <p:nvPr/>
        </p:nvCxnSpPr>
        <p:spPr>
          <a:xfrm>
            <a:off x="111000" y="443900"/>
            <a:ext cx="8922000" cy="0"/>
          </a:xfrm>
          <a:prstGeom prst="straightConnector1">
            <a:avLst/>
          </a:prstGeom>
          <a:noFill/>
          <a:ln cap="flat" cmpd="sng" w="9525">
            <a:solidFill>
              <a:schemeClr val="lt1"/>
            </a:solidFill>
            <a:prstDash val="solid"/>
            <a:round/>
            <a:headEnd len="med" w="med" type="none"/>
            <a:tailEnd len="med" w="med" type="none"/>
          </a:ln>
        </p:spPr>
      </p:cxnSp>
      <p:sp>
        <p:nvSpPr>
          <p:cNvPr id="216" name="Google Shape;216;p37"/>
          <p:cNvSpPr/>
          <p:nvPr/>
        </p:nvSpPr>
        <p:spPr>
          <a:xfrm>
            <a:off x="74437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217" name="Google Shape;217;p37"/>
          <p:cNvSpPr/>
          <p:nvPr/>
        </p:nvSpPr>
        <p:spPr>
          <a:xfrm>
            <a:off x="57764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218" name="Google Shape;218;p37"/>
          <p:cNvSpPr txBox="1"/>
          <p:nvPr>
            <p:ph idx="3" type="subTitle"/>
          </p:nvPr>
        </p:nvSpPr>
        <p:spPr>
          <a:xfrm>
            <a:off x="5809350"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
        <p:nvSpPr>
          <p:cNvPr id="219" name="Google Shape;219;p37"/>
          <p:cNvSpPr txBox="1"/>
          <p:nvPr>
            <p:ph idx="4" type="subTitle"/>
          </p:nvPr>
        </p:nvSpPr>
        <p:spPr>
          <a:xfrm>
            <a:off x="7476775"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points 1" type="twoColTx">
  <p:cSld name="TITLE_AND_TWO_COLUMNS">
    <p:bg>
      <p:bgPr>
        <a:solidFill>
          <a:schemeClr val="accent2"/>
        </a:solidFill>
      </p:bgPr>
    </p:bg>
    <p:spTree>
      <p:nvGrpSpPr>
        <p:cNvPr id="220" name="Shape 220"/>
        <p:cNvGrpSpPr/>
        <p:nvPr/>
      </p:nvGrpSpPr>
      <p:grpSpPr>
        <a:xfrm>
          <a:off x="0" y="0"/>
          <a:ext cx="0" cy="0"/>
          <a:chOff x="0" y="0"/>
          <a:chExt cx="0" cy="0"/>
        </a:xfrm>
      </p:grpSpPr>
      <p:sp>
        <p:nvSpPr>
          <p:cNvPr id="221" name="Google Shape;221;p38"/>
          <p:cNvSpPr/>
          <p:nvPr/>
        </p:nvSpPr>
        <p:spPr>
          <a:xfrm>
            <a:off x="110838" y="113400"/>
            <a:ext cx="7947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222" name="Google Shape;222;p38"/>
          <p:cNvSpPr txBox="1"/>
          <p:nvPr>
            <p:ph idx="12" type="sldNum"/>
          </p:nvPr>
        </p:nvSpPr>
        <p:spPr>
          <a:xfrm>
            <a:off x="143700" y="102475"/>
            <a:ext cx="548700" cy="248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23" name="Google Shape;223;p38"/>
          <p:cNvCxnSpPr/>
          <p:nvPr/>
        </p:nvCxnSpPr>
        <p:spPr>
          <a:xfrm>
            <a:off x="111000" y="443900"/>
            <a:ext cx="8922000" cy="0"/>
          </a:xfrm>
          <a:prstGeom prst="straightConnector1">
            <a:avLst/>
          </a:prstGeom>
          <a:noFill/>
          <a:ln cap="flat" cmpd="sng" w="9525">
            <a:solidFill>
              <a:schemeClr val="lt1"/>
            </a:solidFill>
            <a:prstDash val="solid"/>
            <a:round/>
            <a:headEnd len="med" w="med" type="none"/>
            <a:tailEnd len="med" w="med" type="none"/>
          </a:ln>
        </p:spPr>
      </p:cxnSp>
      <p:sp>
        <p:nvSpPr>
          <p:cNvPr id="224" name="Google Shape;224;p38"/>
          <p:cNvSpPr txBox="1"/>
          <p:nvPr>
            <p:ph type="title"/>
          </p:nvPr>
        </p:nvSpPr>
        <p:spPr>
          <a:xfrm>
            <a:off x="437250" y="768288"/>
            <a:ext cx="8269500" cy="384900"/>
          </a:xfrm>
          <a:prstGeom prst="rect">
            <a:avLst/>
          </a:prstGeom>
        </p:spPr>
        <p:txBody>
          <a:bodyPr anchorCtr="0" anchor="t" bIns="0" lIns="0" spcFirstLastPara="1" rIns="0" wrap="square" tIns="0">
            <a:noAutofit/>
          </a:bodyPr>
          <a:lstStyle>
            <a:lvl1pPr lvl="0">
              <a:spcBef>
                <a:spcPts val="0"/>
              </a:spcBef>
              <a:spcAft>
                <a:spcPts val="0"/>
              </a:spcAft>
              <a:buSzPts val="2500"/>
              <a:buFont typeface="Figtree"/>
              <a:buNone/>
              <a:defRPr sz="2500"/>
            </a:lvl1pPr>
            <a:lvl2pPr lvl="1">
              <a:spcBef>
                <a:spcPts val="0"/>
              </a:spcBef>
              <a:spcAft>
                <a:spcPts val="0"/>
              </a:spcAft>
              <a:buSzPts val="2500"/>
              <a:buFont typeface="Figtree"/>
              <a:buNone/>
              <a:defRPr sz="2500"/>
            </a:lvl2pPr>
            <a:lvl3pPr lvl="2">
              <a:spcBef>
                <a:spcPts val="0"/>
              </a:spcBef>
              <a:spcAft>
                <a:spcPts val="0"/>
              </a:spcAft>
              <a:buSzPts val="2500"/>
              <a:buFont typeface="Figtree"/>
              <a:buNone/>
              <a:defRPr sz="2500"/>
            </a:lvl3pPr>
            <a:lvl4pPr lvl="3">
              <a:spcBef>
                <a:spcPts val="0"/>
              </a:spcBef>
              <a:spcAft>
                <a:spcPts val="0"/>
              </a:spcAft>
              <a:buSzPts val="2500"/>
              <a:buFont typeface="Figtree"/>
              <a:buNone/>
              <a:defRPr sz="2500"/>
            </a:lvl4pPr>
            <a:lvl5pPr lvl="4">
              <a:spcBef>
                <a:spcPts val="0"/>
              </a:spcBef>
              <a:spcAft>
                <a:spcPts val="0"/>
              </a:spcAft>
              <a:buSzPts val="2500"/>
              <a:buFont typeface="Figtree"/>
              <a:buNone/>
              <a:defRPr sz="2500"/>
            </a:lvl5pPr>
            <a:lvl6pPr lvl="5">
              <a:spcBef>
                <a:spcPts val="0"/>
              </a:spcBef>
              <a:spcAft>
                <a:spcPts val="0"/>
              </a:spcAft>
              <a:buSzPts val="2500"/>
              <a:buFont typeface="Figtree"/>
              <a:buNone/>
              <a:defRPr sz="2500"/>
            </a:lvl6pPr>
            <a:lvl7pPr lvl="6">
              <a:spcBef>
                <a:spcPts val="0"/>
              </a:spcBef>
              <a:spcAft>
                <a:spcPts val="0"/>
              </a:spcAft>
              <a:buSzPts val="2500"/>
              <a:buFont typeface="Figtree"/>
              <a:buNone/>
              <a:defRPr sz="2500"/>
            </a:lvl7pPr>
            <a:lvl8pPr lvl="7">
              <a:spcBef>
                <a:spcPts val="0"/>
              </a:spcBef>
              <a:spcAft>
                <a:spcPts val="0"/>
              </a:spcAft>
              <a:buSzPts val="2500"/>
              <a:buFont typeface="Figtree"/>
              <a:buNone/>
              <a:defRPr sz="2500"/>
            </a:lvl8pPr>
            <a:lvl9pPr lvl="8">
              <a:spcBef>
                <a:spcPts val="0"/>
              </a:spcBef>
              <a:spcAft>
                <a:spcPts val="0"/>
              </a:spcAft>
              <a:buSzPts val="2500"/>
              <a:buFont typeface="Figtree"/>
              <a:buNone/>
              <a:defRPr sz="2500"/>
            </a:lvl9pPr>
          </a:lstStyle>
          <a:p/>
        </p:txBody>
      </p:sp>
      <p:grpSp>
        <p:nvGrpSpPr>
          <p:cNvPr id="225" name="Google Shape;225;p38"/>
          <p:cNvGrpSpPr/>
          <p:nvPr/>
        </p:nvGrpSpPr>
        <p:grpSpPr>
          <a:xfrm>
            <a:off x="1275" y="1477575"/>
            <a:ext cx="9142725" cy="3447039"/>
            <a:chOff x="1275" y="1477575"/>
            <a:chExt cx="9142725" cy="3447039"/>
          </a:xfrm>
        </p:grpSpPr>
        <p:sp>
          <p:nvSpPr>
            <p:cNvPr id="226" name="Google Shape;226;p38"/>
            <p:cNvSpPr/>
            <p:nvPr/>
          </p:nvSpPr>
          <p:spPr>
            <a:xfrm rot="5400000">
              <a:off x="644025" y="834825"/>
              <a:ext cx="1762500" cy="30480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sp>
          <p:nvSpPr>
            <p:cNvPr id="227" name="Google Shape;227;p38"/>
            <p:cNvSpPr/>
            <p:nvPr/>
          </p:nvSpPr>
          <p:spPr>
            <a:xfrm rot="5400000">
              <a:off x="3690750" y="834825"/>
              <a:ext cx="1762500" cy="30480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sp>
          <p:nvSpPr>
            <p:cNvPr id="228" name="Google Shape;228;p38"/>
            <p:cNvSpPr/>
            <p:nvPr/>
          </p:nvSpPr>
          <p:spPr>
            <a:xfrm rot="5400000">
              <a:off x="6738750" y="834825"/>
              <a:ext cx="1762500" cy="30480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sp>
          <p:nvSpPr>
            <p:cNvPr id="229" name="Google Shape;229;p38"/>
            <p:cNvSpPr/>
            <p:nvPr/>
          </p:nvSpPr>
          <p:spPr>
            <a:xfrm rot="5400000">
              <a:off x="644025" y="2519364"/>
              <a:ext cx="1762500" cy="30480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sp>
          <p:nvSpPr>
            <p:cNvPr id="230" name="Google Shape;230;p38"/>
            <p:cNvSpPr/>
            <p:nvPr/>
          </p:nvSpPr>
          <p:spPr>
            <a:xfrm rot="5400000">
              <a:off x="3691388" y="2519364"/>
              <a:ext cx="1762500" cy="30480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sp>
          <p:nvSpPr>
            <p:cNvPr id="231" name="Google Shape;231;p38"/>
            <p:cNvSpPr/>
            <p:nvPr/>
          </p:nvSpPr>
          <p:spPr>
            <a:xfrm rot="5400000">
              <a:off x="6738750" y="2519364"/>
              <a:ext cx="1762500" cy="30480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grpSp>
      <p:sp>
        <p:nvSpPr>
          <p:cNvPr id="232" name="Google Shape;232;p38"/>
          <p:cNvSpPr txBox="1"/>
          <p:nvPr>
            <p:ph idx="2" type="title"/>
          </p:nvPr>
        </p:nvSpPr>
        <p:spPr>
          <a:xfrm>
            <a:off x="3409838" y="1857100"/>
            <a:ext cx="2325600" cy="200100"/>
          </a:xfrm>
          <a:prstGeom prst="rect">
            <a:avLst/>
          </a:prstGeom>
        </p:spPr>
        <p:txBody>
          <a:bodyPr anchorCtr="0" anchor="t" bIns="0" lIns="0" spcFirstLastPara="1" rIns="0" wrap="square" tIns="0">
            <a:noAutofit/>
          </a:bodyPr>
          <a:lstStyle>
            <a:lvl1pPr lvl="0">
              <a:spcBef>
                <a:spcPts val="0"/>
              </a:spcBef>
              <a:spcAft>
                <a:spcPts val="0"/>
              </a:spcAft>
              <a:buSzPts val="1300"/>
              <a:buFont typeface="Figtree"/>
              <a:buNone/>
              <a:defRPr sz="1300"/>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233" name="Google Shape;233;p38"/>
          <p:cNvSpPr txBox="1"/>
          <p:nvPr>
            <p:ph idx="1" type="body"/>
          </p:nvPr>
        </p:nvSpPr>
        <p:spPr>
          <a:xfrm>
            <a:off x="3409838" y="2183125"/>
            <a:ext cx="2325600" cy="677400"/>
          </a:xfrm>
          <a:prstGeom prst="rect">
            <a:avLst/>
          </a:prstGeom>
          <a:noFill/>
          <a:ln>
            <a:noFill/>
          </a:ln>
        </p:spPr>
        <p:txBody>
          <a:bodyPr anchorCtr="0" anchor="t" bIns="0" lIns="0" spcFirstLastPara="1" rIns="0" wrap="square" tIns="0">
            <a:noAutofit/>
          </a:bodyPr>
          <a:lstStyle>
            <a:lvl1pPr indent="-298450" lvl="0" marL="457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1pPr>
            <a:lvl2pPr indent="-298450" lvl="1" marL="914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2pPr>
            <a:lvl3pPr indent="-298450" lvl="2" marL="1371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3pPr>
            <a:lvl4pPr indent="-298450" lvl="3" marL="1828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4pPr>
            <a:lvl5pPr indent="-298450" lvl="4" marL="22860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5pPr>
            <a:lvl6pPr indent="-298450" lvl="5" marL="2743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6pPr>
            <a:lvl7pPr indent="-298450" lvl="6" marL="3200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7pPr>
            <a:lvl8pPr indent="-298450" lvl="7" marL="3657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8pPr>
            <a:lvl9pPr indent="-298450" lvl="8" marL="4114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9pPr>
          </a:lstStyle>
          <a:p/>
        </p:txBody>
      </p:sp>
      <p:sp>
        <p:nvSpPr>
          <p:cNvPr id="234" name="Google Shape;234;p38"/>
          <p:cNvSpPr txBox="1"/>
          <p:nvPr>
            <p:ph idx="3" type="title"/>
          </p:nvPr>
        </p:nvSpPr>
        <p:spPr>
          <a:xfrm>
            <a:off x="362475" y="1857100"/>
            <a:ext cx="2325600" cy="200100"/>
          </a:xfrm>
          <a:prstGeom prst="rect">
            <a:avLst/>
          </a:prstGeom>
        </p:spPr>
        <p:txBody>
          <a:bodyPr anchorCtr="0" anchor="t" bIns="0" lIns="0" spcFirstLastPara="1" rIns="0" wrap="square" tIns="0">
            <a:noAutofit/>
          </a:bodyPr>
          <a:lstStyle>
            <a:lvl1pPr lvl="0">
              <a:spcBef>
                <a:spcPts val="0"/>
              </a:spcBef>
              <a:spcAft>
                <a:spcPts val="0"/>
              </a:spcAft>
              <a:buSzPts val="1300"/>
              <a:buFont typeface="Figtree"/>
              <a:buNone/>
              <a:defRPr sz="1300"/>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235" name="Google Shape;235;p38"/>
          <p:cNvSpPr txBox="1"/>
          <p:nvPr>
            <p:ph idx="4" type="body"/>
          </p:nvPr>
        </p:nvSpPr>
        <p:spPr>
          <a:xfrm>
            <a:off x="362475" y="2183125"/>
            <a:ext cx="2325600" cy="677400"/>
          </a:xfrm>
          <a:prstGeom prst="rect">
            <a:avLst/>
          </a:prstGeom>
          <a:noFill/>
          <a:ln>
            <a:noFill/>
          </a:ln>
        </p:spPr>
        <p:txBody>
          <a:bodyPr anchorCtr="0" anchor="t" bIns="0" lIns="0" spcFirstLastPara="1" rIns="0" wrap="square" tIns="0">
            <a:noAutofit/>
          </a:bodyPr>
          <a:lstStyle>
            <a:lvl1pPr indent="-298450" lvl="0" marL="457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1pPr>
            <a:lvl2pPr indent="-298450" lvl="1" marL="914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2pPr>
            <a:lvl3pPr indent="-298450" lvl="2" marL="1371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3pPr>
            <a:lvl4pPr indent="-298450" lvl="3" marL="1828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4pPr>
            <a:lvl5pPr indent="-298450" lvl="4" marL="22860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5pPr>
            <a:lvl6pPr indent="-298450" lvl="5" marL="2743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6pPr>
            <a:lvl7pPr indent="-298450" lvl="6" marL="3200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7pPr>
            <a:lvl8pPr indent="-298450" lvl="7" marL="3657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8pPr>
            <a:lvl9pPr indent="-298450" lvl="8" marL="4114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9pPr>
          </a:lstStyle>
          <a:p/>
        </p:txBody>
      </p:sp>
      <p:sp>
        <p:nvSpPr>
          <p:cNvPr id="236" name="Google Shape;236;p38"/>
          <p:cNvSpPr txBox="1"/>
          <p:nvPr>
            <p:ph idx="5" type="title"/>
          </p:nvPr>
        </p:nvSpPr>
        <p:spPr>
          <a:xfrm>
            <a:off x="6457200" y="1857100"/>
            <a:ext cx="2325600" cy="200100"/>
          </a:xfrm>
          <a:prstGeom prst="rect">
            <a:avLst/>
          </a:prstGeom>
        </p:spPr>
        <p:txBody>
          <a:bodyPr anchorCtr="0" anchor="t" bIns="0" lIns="0" spcFirstLastPara="1" rIns="0" wrap="square" tIns="0">
            <a:noAutofit/>
          </a:bodyPr>
          <a:lstStyle>
            <a:lvl1pPr lvl="0">
              <a:spcBef>
                <a:spcPts val="0"/>
              </a:spcBef>
              <a:spcAft>
                <a:spcPts val="0"/>
              </a:spcAft>
              <a:buSzPts val="1300"/>
              <a:buFont typeface="Figtree"/>
              <a:buNone/>
              <a:defRPr sz="1300"/>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237" name="Google Shape;237;p38"/>
          <p:cNvSpPr txBox="1"/>
          <p:nvPr>
            <p:ph idx="6" type="body"/>
          </p:nvPr>
        </p:nvSpPr>
        <p:spPr>
          <a:xfrm>
            <a:off x="6457200" y="2183125"/>
            <a:ext cx="2325600" cy="677400"/>
          </a:xfrm>
          <a:prstGeom prst="rect">
            <a:avLst/>
          </a:prstGeom>
          <a:noFill/>
          <a:ln>
            <a:noFill/>
          </a:ln>
        </p:spPr>
        <p:txBody>
          <a:bodyPr anchorCtr="0" anchor="t" bIns="0" lIns="0" spcFirstLastPara="1" rIns="0" wrap="square" tIns="0">
            <a:noAutofit/>
          </a:bodyPr>
          <a:lstStyle>
            <a:lvl1pPr indent="-298450" lvl="0" marL="457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1pPr>
            <a:lvl2pPr indent="-298450" lvl="1" marL="914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2pPr>
            <a:lvl3pPr indent="-298450" lvl="2" marL="1371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3pPr>
            <a:lvl4pPr indent="-298450" lvl="3" marL="1828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4pPr>
            <a:lvl5pPr indent="-298450" lvl="4" marL="22860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5pPr>
            <a:lvl6pPr indent="-298450" lvl="5" marL="2743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6pPr>
            <a:lvl7pPr indent="-298450" lvl="6" marL="3200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7pPr>
            <a:lvl8pPr indent="-298450" lvl="7" marL="3657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8pPr>
            <a:lvl9pPr indent="-298450" lvl="8" marL="4114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9pPr>
          </a:lstStyle>
          <a:p/>
        </p:txBody>
      </p:sp>
      <p:sp>
        <p:nvSpPr>
          <p:cNvPr id="238" name="Google Shape;238;p38"/>
          <p:cNvSpPr txBox="1"/>
          <p:nvPr>
            <p:ph idx="7" type="title"/>
          </p:nvPr>
        </p:nvSpPr>
        <p:spPr>
          <a:xfrm>
            <a:off x="362475" y="3541650"/>
            <a:ext cx="2325600" cy="200100"/>
          </a:xfrm>
          <a:prstGeom prst="rect">
            <a:avLst/>
          </a:prstGeom>
        </p:spPr>
        <p:txBody>
          <a:bodyPr anchorCtr="0" anchor="t" bIns="0" lIns="0" spcFirstLastPara="1" rIns="0" wrap="square" tIns="0">
            <a:noAutofit/>
          </a:bodyPr>
          <a:lstStyle>
            <a:lvl1pPr lvl="0">
              <a:spcBef>
                <a:spcPts val="0"/>
              </a:spcBef>
              <a:spcAft>
                <a:spcPts val="0"/>
              </a:spcAft>
              <a:buSzPts val="1300"/>
              <a:buFont typeface="Figtree"/>
              <a:buNone/>
              <a:defRPr sz="1300"/>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239" name="Google Shape;239;p38"/>
          <p:cNvSpPr txBox="1"/>
          <p:nvPr>
            <p:ph idx="8" type="body"/>
          </p:nvPr>
        </p:nvSpPr>
        <p:spPr>
          <a:xfrm>
            <a:off x="362475" y="3867675"/>
            <a:ext cx="2325600" cy="677400"/>
          </a:xfrm>
          <a:prstGeom prst="rect">
            <a:avLst/>
          </a:prstGeom>
          <a:noFill/>
          <a:ln>
            <a:noFill/>
          </a:ln>
        </p:spPr>
        <p:txBody>
          <a:bodyPr anchorCtr="0" anchor="t" bIns="0" lIns="0" spcFirstLastPara="1" rIns="0" wrap="square" tIns="0">
            <a:noAutofit/>
          </a:bodyPr>
          <a:lstStyle>
            <a:lvl1pPr indent="-298450" lvl="0" marL="457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1pPr>
            <a:lvl2pPr indent="-298450" lvl="1" marL="914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2pPr>
            <a:lvl3pPr indent="-298450" lvl="2" marL="1371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3pPr>
            <a:lvl4pPr indent="-298450" lvl="3" marL="1828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4pPr>
            <a:lvl5pPr indent="-298450" lvl="4" marL="22860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5pPr>
            <a:lvl6pPr indent="-298450" lvl="5" marL="2743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6pPr>
            <a:lvl7pPr indent="-298450" lvl="6" marL="3200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7pPr>
            <a:lvl8pPr indent="-298450" lvl="7" marL="3657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8pPr>
            <a:lvl9pPr indent="-298450" lvl="8" marL="4114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9pPr>
          </a:lstStyle>
          <a:p/>
        </p:txBody>
      </p:sp>
      <p:sp>
        <p:nvSpPr>
          <p:cNvPr id="240" name="Google Shape;240;p38"/>
          <p:cNvSpPr txBox="1"/>
          <p:nvPr>
            <p:ph idx="9" type="title"/>
          </p:nvPr>
        </p:nvSpPr>
        <p:spPr>
          <a:xfrm>
            <a:off x="3409200" y="3541650"/>
            <a:ext cx="2325600" cy="200100"/>
          </a:xfrm>
          <a:prstGeom prst="rect">
            <a:avLst/>
          </a:prstGeom>
        </p:spPr>
        <p:txBody>
          <a:bodyPr anchorCtr="0" anchor="t" bIns="0" lIns="0" spcFirstLastPara="1" rIns="0" wrap="square" tIns="0">
            <a:noAutofit/>
          </a:bodyPr>
          <a:lstStyle>
            <a:lvl1pPr lvl="0">
              <a:spcBef>
                <a:spcPts val="0"/>
              </a:spcBef>
              <a:spcAft>
                <a:spcPts val="0"/>
              </a:spcAft>
              <a:buSzPts val="1300"/>
              <a:buFont typeface="Figtree"/>
              <a:buNone/>
              <a:defRPr sz="1300"/>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241" name="Google Shape;241;p38"/>
          <p:cNvSpPr txBox="1"/>
          <p:nvPr>
            <p:ph idx="13" type="body"/>
          </p:nvPr>
        </p:nvSpPr>
        <p:spPr>
          <a:xfrm>
            <a:off x="3409200" y="3867675"/>
            <a:ext cx="2325600" cy="677400"/>
          </a:xfrm>
          <a:prstGeom prst="rect">
            <a:avLst/>
          </a:prstGeom>
          <a:noFill/>
          <a:ln>
            <a:noFill/>
          </a:ln>
        </p:spPr>
        <p:txBody>
          <a:bodyPr anchorCtr="0" anchor="t" bIns="0" lIns="0" spcFirstLastPara="1" rIns="0" wrap="square" tIns="0">
            <a:noAutofit/>
          </a:bodyPr>
          <a:lstStyle>
            <a:lvl1pPr indent="-298450" lvl="0" marL="457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1pPr>
            <a:lvl2pPr indent="-298450" lvl="1" marL="914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2pPr>
            <a:lvl3pPr indent="-298450" lvl="2" marL="1371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3pPr>
            <a:lvl4pPr indent="-298450" lvl="3" marL="1828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4pPr>
            <a:lvl5pPr indent="-298450" lvl="4" marL="22860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5pPr>
            <a:lvl6pPr indent="-298450" lvl="5" marL="2743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6pPr>
            <a:lvl7pPr indent="-298450" lvl="6" marL="3200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7pPr>
            <a:lvl8pPr indent="-298450" lvl="7" marL="3657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8pPr>
            <a:lvl9pPr indent="-298450" lvl="8" marL="4114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9pPr>
          </a:lstStyle>
          <a:p/>
        </p:txBody>
      </p:sp>
      <p:sp>
        <p:nvSpPr>
          <p:cNvPr id="242" name="Google Shape;242;p38"/>
          <p:cNvSpPr txBox="1"/>
          <p:nvPr>
            <p:ph idx="14" type="title"/>
          </p:nvPr>
        </p:nvSpPr>
        <p:spPr>
          <a:xfrm>
            <a:off x="6381150" y="3541650"/>
            <a:ext cx="2325600" cy="200100"/>
          </a:xfrm>
          <a:prstGeom prst="rect">
            <a:avLst/>
          </a:prstGeom>
        </p:spPr>
        <p:txBody>
          <a:bodyPr anchorCtr="0" anchor="t" bIns="0" lIns="0" spcFirstLastPara="1" rIns="0" wrap="square" tIns="0">
            <a:noAutofit/>
          </a:bodyPr>
          <a:lstStyle>
            <a:lvl1pPr lvl="0">
              <a:spcBef>
                <a:spcPts val="0"/>
              </a:spcBef>
              <a:spcAft>
                <a:spcPts val="0"/>
              </a:spcAft>
              <a:buSzPts val="1300"/>
              <a:buFont typeface="Figtree"/>
              <a:buNone/>
              <a:defRPr sz="1300"/>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243" name="Google Shape;243;p38"/>
          <p:cNvSpPr txBox="1"/>
          <p:nvPr>
            <p:ph idx="15" type="body"/>
          </p:nvPr>
        </p:nvSpPr>
        <p:spPr>
          <a:xfrm>
            <a:off x="6381150" y="3867675"/>
            <a:ext cx="2325600" cy="677400"/>
          </a:xfrm>
          <a:prstGeom prst="rect">
            <a:avLst/>
          </a:prstGeom>
          <a:noFill/>
          <a:ln>
            <a:noFill/>
          </a:ln>
        </p:spPr>
        <p:txBody>
          <a:bodyPr anchorCtr="0" anchor="t" bIns="0" lIns="0" spcFirstLastPara="1" rIns="0" wrap="square" tIns="0">
            <a:noAutofit/>
          </a:bodyPr>
          <a:lstStyle>
            <a:lvl1pPr indent="-298450" lvl="0" marL="457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1pPr>
            <a:lvl2pPr indent="-298450" lvl="1" marL="914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2pPr>
            <a:lvl3pPr indent="-298450" lvl="2" marL="1371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3pPr>
            <a:lvl4pPr indent="-298450" lvl="3" marL="1828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4pPr>
            <a:lvl5pPr indent="-298450" lvl="4" marL="22860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5pPr>
            <a:lvl6pPr indent="-298450" lvl="5" marL="2743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6pPr>
            <a:lvl7pPr indent="-298450" lvl="6" marL="3200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7pPr>
            <a:lvl8pPr indent="-298450" lvl="7" marL="3657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8pPr>
            <a:lvl9pPr indent="-298450" lvl="8" marL="4114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9pPr>
          </a:lstStyle>
          <a:p/>
        </p:txBody>
      </p:sp>
      <p:sp>
        <p:nvSpPr>
          <p:cNvPr id="244" name="Google Shape;244;p38"/>
          <p:cNvSpPr/>
          <p:nvPr/>
        </p:nvSpPr>
        <p:spPr>
          <a:xfrm>
            <a:off x="74437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245" name="Google Shape;245;p38"/>
          <p:cNvSpPr/>
          <p:nvPr/>
        </p:nvSpPr>
        <p:spPr>
          <a:xfrm>
            <a:off x="57764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246" name="Google Shape;246;p38"/>
          <p:cNvSpPr txBox="1"/>
          <p:nvPr>
            <p:ph idx="16" type="subTitle"/>
          </p:nvPr>
        </p:nvSpPr>
        <p:spPr>
          <a:xfrm>
            <a:off x="5809350"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
        <p:nvSpPr>
          <p:cNvPr id="247" name="Google Shape;247;p38"/>
          <p:cNvSpPr txBox="1"/>
          <p:nvPr>
            <p:ph idx="17" type="subTitle"/>
          </p:nvPr>
        </p:nvSpPr>
        <p:spPr>
          <a:xfrm>
            <a:off x="7476775"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wo column 1" type="titleOnly">
  <p:cSld name="TITLE_ONLY">
    <p:bg>
      <p:bgPr>
        <a:solidFill>
          <a:schemeClr val="accent3"/>
        </a:solidFill>
      </p:bgPr>
    </p:bg>
    <p:spTree>
      <p:nvGrpSpPr>
        <p:cNvPr id="248" name="Shape 248"/>
        <p:cNvGrpSpPr/>
        <p:nvPr/>
      </p:nvGrpSpPr>
      <p:grpSpPr>
        <a:xfrm>
          <a:off x="0" y="0"/>
          <a:ext cx="0" cy="0"/>
          <a:chOff x="0" y="0"/>
          <a:chExt cx="0" cy="0"/>
        </a:xfrm>
      </p:grpSpPr>
      <p:sp>
        <p:nvSpPr>
          <p:cNvPr id="249" name="Google Shape;249;p39"/>
          <p:cNvSpPr/>
          <p:nvPr/>
        </p:nvSpPr>
        <p:spPr>
          <a:xfrm>
            <a:off x="110838" y="113400"/>
            <a:ext cx="7947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250" name="Google Shape;250;p39"/>
          <p:cNvSpPr txBox="1"/>
          <p:nvPr>
            <p:ph idx="12" type="sldNum"/>
          </p:nvPr>
        </p:nvSpPr>
        <p:spPr>
          <a:xfrm>
            <a:off x="143700" y="102475"/>
            <a:ext cx="548700" cy="248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51" name="Google Shape;251;p39"/>
          <p:cNvCxnSpPr/>
          <p:nvPr/>
        </p:nvCxnSpPr>
        <p:spPr>
          <a:xfrm>
            <a:off x="111000" y="443900"/>
            <a:ext cx="8922000" cy="0"/>
          </a:xfrm>
          <a:prstGeom prst="straightConnector1">
            <a:avLst/>
          </a:prstGeom>
          <a:noFill/>
          <a:ln cap="flat" cmpd="sng" w="9525">
            <a:solidFill>
              <a:schemeClr val="lt1"/>
            </a:solidFill>
            <a:prstDash val="solid"/>
            <a:round/>
            <a:headEnd len="med" w="med" type="none"/>
            <a:tailEnd len="med" w="med" type="none"/>
          </a:ln>
        </p:spPr>
      </p:cxnSp>
      <p:grpSp>
        <p:nvGrpSpPr>
          <p:cNvPr id="252" name="Google Shape;252;p39"/>
          <p:cNvGrpSpPr/>
          <p:nvPr/>
        </p:nvGrpSpPr>
        <p:grpSpPr>
          <a:xfrm>
            <a:off x="1" y="656600"/>
            <a:ext cx="9143948" cy="4268310"/>
            <a:chOff x="1" y="656600"/>
            <a:chExt cx="9143948" cy="4268310"/>
          </a:xfrm>
        </p:grpSpPr>
        <p:sp>
          <p:nvSpPr>
            <p:cNvPr id="253" name="Google Shape;253;p39"/>
            <p:cNvSpPr/>
            <p:nvPr/>
          </p:nvSpPr>
          <p:spPr>
            <a:xfrm>
              <a:off x="1" y="656600"/>
              <a:ext cx="2416500" cy="2409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54" name="Google Shape;254;p39"/>
            <p:cNvSpPr/>
            <p:nvPr/>
          </p:nvSpPr>
          <p:spPr>
            <a:xfrm>
              <a:off x="2193874" y="656600"/>
              <a:ext cx="2416500" cy="2409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55" name="Google Shape;255;p39"/>
            <p:cNvSpPr/>
            <p:nvPr/>
          </p:nvSpPr>
          <p:spPr>
            <a:xfrm>
              <a:off x="1" y="2515310"/>
              <a:ext cx="2416500" cy="2409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56" name="Google Shape;256;p39"/>
            <p:cNvSpPr/>
            <p:nvPr/>
          </p:nvSpPr>
          <p:spPr>
            <a:xfrm>
              <a:off x="2193874" y="2515310"/>
              <a:ext cx="2416500" cy="2409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57" name="Google Shape;257;p39"/>
            <p:cNvSpPr/>
            <p:nvPr/>
          </p:nvSpPr>
          <p:spPr>
            <a:xfrm>
              <a:off x="873232" y="1523415"/>
              <a:ext cx="2864400" cy="2534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58" name="Google Shape;258;p39"/>
            <p:cNvSpPr/>
            <p:nvPr/>
          </p:nvSpPr>
          <p:spPr>
            <a:xfrm>
              <a:off x="4533576" y="656600"/>
              <a:ext cx="2416500" cy="2409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59" name="Google Shape;259;p39"/>
            <p:cNvSpPr/>
            <p:nvPr/>
          </p:nvSpPr>
          <p:spPr>
            <a:xfrm>
              <a:off x="6727449" y="656600"/>
              <a:ext cx="2416500" cy="2409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0" name="Google Shape;260;p39"/>
            <p:cNvSpPr/>
            <p:nvPr/>
          </p:nvSpPr>
          <p:spPr>
            <a:xfrm>
              <a:off x="4533576" y="2515310"/>
              <a:ext cx="2416500" cy="2409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1" name="Google Shape;261;p39"/>
            <p:cNvSpPr/>
            <p:nvPr/>
          </p:nvSpPr>
          <p:spPr>
            <a:xfrm>
              <a:off x="6727449" y="2515310"/>
              <a:ext cx="2416500" cy="2409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2" name="Google Shape;262;p39"/>
            <p:cNvSpPr/>
            <p:nvPr/>
          </p:nvSpPr>
          <p:spPr>
            <a:xfrm>
              <a:off x="5406807" y="1523415"/>
              <a:ext cx="2864400" cy="2534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263" name="Google Shape;263;p39"/>
          <p:cNvSpPr txBox="1"/>
          <p:nvPr>
            <p:ph type="title"/>
          </p:nvPr>
        </p:nvSpPr>
        <p:spPr>
          <a:xfrm>
            <a:off x="420375" y="2504337"/>
            <a:ext cx="3731100" cy="572700"/>
          </a:xfrm>
          <a:prstGeom prst="rect">
            <a:avLst/>
          </a:prstGeom>
        </p:spPr>
        <p:txBody>
          <a:bodyPr anchorCtr="0" anchor="ctr" bIns="0" lIns="0" spcFirstLastPara="1" rIns="0" wrap="square" tIns="0">
            <a:noAutofit/>
          </a:bodyPr>
          <a:lstStyle>
            <a:lvl1pPr lvl="0">
              <a:spcBef>
                <a:spcPts val="0"/>
              </a:spcBef>
              <a:spcAft>
                <a:spcPts val="0"/>
              </a:spcAft>
              <a:buSzPts val="3500"/>
              <a:buFont typeface="Figtree"/>
              <a:buNone/>
              <a:defRPr/>
            </a:lvl1pPr>
            <a:lvl2pPr lvl="1">
              <a:spcBef>
                <a:spcPts val="0"/>
              </a:spcBef>
              <a:spcAft>
                <a:spcPts val="0"/>
              </a:spcAft>
              <a:buSzPts val="3500"/>
              <a:buFont typeface="Figtree"/>
              <a:buNone/>
              <a:defRPr/>
            </a:lvl2pPr>
            <a:lvl3pPr lvl="2">
              <a:spcBef>
                <a:spcPts val="0"/>
              </a:spcBef>
              <a:spcAft>
                <a:spcPts val="0"/>
              </a:spcAft>
              <a:buSzPts val="3500"/>
              <a:buFont typeface="Figtree"/>
              <a:buNone/>
              <a:defRPr/>
            </a:lvl3pPr>
            <a:lvl4pPr lvl="3">
              <a:spcBef>
                <a:spcPts val="0"/>
              </a:spcBef>
              <a:spcAft>
                <a:spcPts val="0"/>
              </a:spcAft>
              <a:buSzPts val="3500"/>
              <a:buFont typeface="Figtree"/>
              <a:buNone/>
              <a:defRPr/>
            </a:lvl4pPr>
            <a:lvl5pPr lvl="4">
              <a:spcBef>
                <a:spcPts val="0"/>
              </a:spcBef>
              <a:spcAft>
                <a:spcPts val="0"/>
              </a:spcAft>
              <a:buSzPts val="3500"/>
              <a:buFont typeface="Figtree"/>
              <a:buNone/>
              <a:defRPr/>
            </a:lvl5pPr>
            <a:lvl6pPr lvl="5">
              <a:spcBef>
                <a:spcPts val="0"/>
              </a:spcBef>
              <a:spcAft>
                <a:spcPts val="0"/>
              </a:spcAft>
              <a:buSzPts val="3500"/>
              <a:buFont typeface="Figtree"/>
              <a:buNone/>
              <a:defRPr/>
            </a:lvl6pPr>
            <a:lvl7pPr lvl="6">
              <a:spcBef>
                <a:spcPts val="0"/>
              </a:spcBef>
              <a:spcAft>
                <a:spcPts val="0"/>
              </a:spcAft>
              <a:buSzPts val="3500"/>
              <a:buFont typeface="Figtree"/>
              <a:buNone/>
              <a:defRPr/>
            </a:lvl7pPr>
            <a:lvl8pPr lvl="7">
              <a:spcBef>
                <a:spcPts val="0"/>
              </a:spcBef>
              <a:spcAft>
                <a:spcPts val="0"/>
              </a:spcAft>
              <a:buSzPts val="3500"/>
              <a:buFont typeface="Figtree"/>
              <a:buNone/>
              <a:defRPr/>
            </a:lvl8pPr>
            <a:lvl9pPr lvl="8">
              <a:spcBef>
                <a:spcPts val="0"/>
              </a:spcBef>
              <a:spcAft>
                <a:spcPts val="0"/>
              </a:spcAft>
              <a:buSzPts val="3500"/>
              <a:buFont typeface="Figtree"/>
              <a:buNone/>
              <a:defRPr/>
            </a:lvl9pPr>
          </a:lstStyle>
          <a:p/>
        </p:txBody>
      </p:sp>
      <p:sp>
        <p:nvSpPr>
          <p:cNvPr id="264" name="Google Shape;264;p39"/>
          <p:cNvSpPr txBox="1"/>
          <p:nvPr>
            <p:ph idx="2" type="title"/>
          </p:nvPr>
        </p:nvSpPr>
        <p:spPr>
          <a:xfrm>
            <a:off x="5675995" y="1768438"/>
            <a:ext cx="2325600" cy="200100"/>
          </a:xfrm>
          <a:prstGeom prst="rect">
            <a:avLst/>
          </a:prstGeom>
        </p:spPr>
        <p:txBody>
          <a:bodyPr anchorCtr="0" anchor="b" bIns="0" lIns="0" spcFirstLastPara="1" rIns="0" wrap="square" tIns="0">
            <a:noAutofit/>
          </a:bodyPr>
          <a:lstStyle>
            <a:lvl1pPr lvl="0">
              <a:spcBef>
                <a:spcPts val="0"/>
              </a:spcBef>
              <a:spcAft>
                <a:spcPts val="0"/>
              </a:spcAft>
              <a:buSzPts val="1300"/>
              <a:buFont typeface="Figtree ExtraBold"/>
              <a:buNone/>
              <a:defRPr b="0" sz="1300">
                <a:latin typeface="Figtree ExtraBold"/>
                <a:ea typeface="Figtree ExtraBold"/>
                <a:cs typeface="Figtree ExtraBold"/>
                <a:sym typeface="Figtree ExtraBold"/>
              </a:defRPr>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265" name="Google Shape;265;p39"/>
          <p:cNvSpPr txBox="1"/>
          <p:nvPr>
            <p:ph idx="1" type="body"/>
          </p:nvPr>
        </p:nvSpPr>
        <p:spPr>
          <a:xfrm>
            <a:off x="5675995" y="2094463"/>
            <a:ext cx="2325600" cy="677400"/>
          </a:xfrm>
          <a:prstGeom prst="rect">
            <a:avLst/>
          </a:prstGeom>
          <a:noFill/>
          <a:ln>
            <a:noFill/>
          </a:ln>
        </p:spPr>
        <p:txBody>
          <a:bodyPr anchorCtr="0" anchor="t" bIns="0" lIns="0" spcFirstLastPara="1" rIns="0" wrap="square" tIns="0">
            <a:noAutofit/>
          </a:bodyPr>
          <a:lstStyle>
            <a:lvl1pPr indent="-298450" lvl="0" marL="457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1pPr>
            <a:lvl2pPr indent="-298450" lvl="1" marL="914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2pPr>
            <a:lvl3pPr indent="-298450" lvl="2" marL="1371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3pPr>
            <a:lvl4pPr indent="-298450" lvl="3" marL="1828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4pPr>
            <a:lvl5pPr indent="-298450" lvl="4" marL="22860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5pPr>
            <a:lvl6pPr indent="-298450" lvl="5" marL="2743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6pPr>
            <a:lvl7pPr indent="-298450" lvl="6" marL="3200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7pPr>
            <a:lvl8pPr indent="-298450" lvl="7" marL="3657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8pPr>
            <a:lvl9pPr indent="-298450" lvl="8" marL="4114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9pPr>
          </a:lstStyle>
          <a:p/>
        </p:txBody>
      </p:sp>
      <p:sp>
        <p:nvSpPr>
          <p:cNvPr id="266" name="Google Shape;266;p39"/>
          <p:cNvSpPr txBox="1"/>
          <p:nvPr>
            <p:ph idx="3" type="title"/>
          </p:nvPr>
        </p:nvSpPr>
        <p:spPr>
          <a:xfrm>
            <a:off x="5675995" y="3148188"/>
            <a:ext cx="2325600" cy="200100"/>
          </a:xfrm>
          <a:prstGeom prst="rect">
            <a:avLst/>
          </a:prstGeom>
        </p:spPr>
        <p:txBody>
          <a:bodyPr anchorCtr="0" anchor="b" bIns="0" lIns="0" spcFirstLastPara="1" rIns="0" wrap="square" tIns="0">
            <a:noAutofit/>
          </a:bodyPr>
          <a:lstStyle>
            <a:lvl1pPr lvl="0">
              <a:spcBef>
                <a:spcPts val="0"/>
              </a:spcBef>
              <a:spcAft>
                <a:spcPts val="0"/>
              </a:spcAft>
              <a:buSzPts val="1300"/>
              <a:buFont typeface="Figtree ExtraBold"/>
              <a:buNone/>
              <a:defRPr b="0" sz="1300">
                <a:latin typeface="Figtree ExtraBold"/>
                <a:ea typeface="Figtree ExtraBold"/>
                <a:cs typeface="Figtree ExtraBold"/>
                <a:sym typeface="Figtree ExtraBold"/>
              </a:defRPr>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267" name="Google Shape;267;p39"/>
          <p:cNvSpPr txBox="1"/>
          <p:nvPr>
            <p:ph idx="4" type="body"/>
          </p:nvPr>
        </p:nvSpPr>
        <p:spPr>
          <a:xfrm>
            <a:off x="5675995" y="3474213"/>
            <a:ext cx="2325600" cy="677400"/>
          </a:xfrm>
          <a:prstGeom prst="rect">
            <a:avLst/>
          </a:prstGeom>
          <a:noFill/>
          <a:ln>
            <a:noFill/>
          </a:ln>
        </p:spPr>
        <p:txBody>
          <a:bodyPr anchorCtr="0" anchor="t" bIns="0" lIns="0" spcFirstLastPara="1" rIns="0" wrap="square" tIns="0">
            <a:noAutofit/>
          </a:bodyPr>
          <a:lstStyle>
            <a:lvl1pPr indent="-298450" lvl="0" marL="457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1pPr>
            <a:lvl2pPr indent="-298450" lvl="1" marL="914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2pPr>
            <a:lvl3pPr indent="-298450" lvl="2" marL="1371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3pPr>
            <a:lvl4pPr indent="-298450" lvl="3" marL="1828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4pPr>
            <a:lvl5pPr indent="-298450" lvl="4" marL="22860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5pPr>
            <a:lvl6pPr indent="-298450" lvl="5" marL="2743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6pPr>
            <a:lvl7pPr indent="-298450" lvl="6" marL="3200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7pPr>
            <a:lvl8pPr indent="-298450" lvl="7" marL="3657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8pPr>
            <a:lvl9pPr indent="-298450" lvl="8" marL="4114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9pPr>
          </a:lstStyle>
          <a:p/>
        </p:txBody>
      </p:sp>
      <p:sp>
        <p:nvSpPr>
          <p:cNvPr id="268" name="Google Shape;268;p39"/>
          <p:cNvSpPr/>
          <p:nvPr/>
        </p:nvSpPr>
        <p:spPr>
          <a:xfrm>
            <a:off x="74437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269" name="Google Shape;269;p39"/>
          <p:cNvSpPr/>
          <p:nvPr/>
        </p:nvSpPr>
        <p:spPr>
          <a:xfrm>
            <a:off x="57764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270" name="Google Shape;270;p39"/>
          <p:cNvSpPr txBox="1"/>
          <p:nvPr>
            <p:ph idx="5" type="subTitle"/>
          </p:nvPr>
        </p:nvSpPr>
        <p:spPr>
          <a:xfrm>
            <a:off x="5809350"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
        <p:nvSpPr>
          <p:cNvPr id="271" name="Google Shape;271;p39"/>
          <p:cNvSpPr txBox="1"/>
          <p:nvPr>
            <p:ph idx="6" type="subTitle"/>
          </p:nvPr>
        </p:nvSpPr>
        <p:spPr>
          <a:xfrm>
            <a:off x="7476775"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two column 1">
  <p:cSld name="ONE_COLUMN_TEXT">
    <p:bg>
      <p:bgPr>
        <a:solidFill>
          <a:schemeClr val="dk2"/>
        </a:solidFill>
      </p:bgPr>
    </p:bg>
    <p:spTree>
      <p:nvGrpSpPr>
        <p:cNvPr id="272" name="Shape 272"/>
        <p:cNvGrpSpPr/>
        <p:nvPr/>
      </p:nvGrpSpPr>
      <p:grpSpPr>
        <a:xfrm>
          <a:off x="0" y="0"/>
          <a:ext cx="0" cy="0"/>
          <a:chOff x="0" y="0"/>
          <a:chExt cx="0" cy="0"/>
        </a:xfrm>
      </p:grpSpPr>
      <p:sp>
        <p:nvSpPr>
          <p:cNvPr id="273" name="Google Shape;273;p40"/>
          <p:cNvSpPr/>
          <p:nvPr/>
        </p:nvSpPr>
        <p:spPr>
          <a:xfrm>
            <a:off x="110838" y="113400"/>
            <a:ext cx="7947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274" name="Google Shape;274;p40"/>
          <p:cNvSpPr txBox="1"/>
          <p:nvPr>
            <p:ph idx="12" type="sldNum"/>
          </p:nvPr>
        </p:nvSpPr>
        <p:spPr>
          <a:xfrm>
            <a:off x="143700" y="102475"/>
            <a:ext cx="548700" cy="248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75" name="Google Shape;275;p40"/>
          <p:cNvCxnSpPr/>
          <p:nvPr/>
        </p:nvCxnSpPr>
        <p:spPr>
          <a:xfrm>
            <a:off x="111000" y="443900"/>
            <a:ext cx="8922000" cy="0"/>
          </a:xfrm>
          <a:prstGeom prst="straightConnector1">
            <a:avLst/>
          </a:prstGeom>
          <a:noFill/>
          <a:ln cap="flat" cmpd="sng" w="9525">
            <a:solidFill>
              <a:schemeClr val="lt1"/>
            </a:solidFill>
            <a:prstDash val="solid"/>
            <a:round/>
            <a:headEnd len="med" w="med" type="none"/>
            <a:tailEnd len="med" w="med" type="none"/>
          </a:ln>
        </p:spPr>
      </p:cxnSp>
      <p:grpSp>
        <p:nvGrpSpPr>
          <p:cNvPr id="276" name="Google Shape;276;p40"/>
          <p:cNvGrpSpPr/>
          <p:nvPr/>
        </p:nvGrpSpPr>
        <p:grpSpPr>
          <a:xfrm>
            <a:off x="1675" y="656598"/>
            <a:ext cx="9143766" cy="4268100"/>
            <a:chOff x="1675" y="656598"/>
            <a:chExt cx="9143766" cy="4268100"/>
          </a:xfrm>
        </p:grpSpPr>
        <p:sp>
          <p:nvSpPr>
            <p:cNvPr id="277" name="Google Shape;277;p40"/>
            <p:cNvSpPr/>
            <p:nvPr/>
          </p:nvSpPr>
          <p:spPr>
            <a:xfrm>
              <a:off x="1675" y="656598"/>
              <a:ext cx="3191700" cy="42681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8" name="Google Shape;278;p40"/>
            <p:cNvSpPr/>
            <p:nvPr/>
          </p:nvSpPr>
          <p:spPr>
            <a:xfrm>
              <a:off x="2977708" y="656598"/>
              <a:ext cx="3191700" cy="42681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9" name="Google Shape;279;p40"/>
            <p:cNvSpPr/>
            <p:nvPr/>
          </p:nvSpPr>
          <p:spPr>
            <a:xfrm>
              <a:off x="5953741" y="656598"/>
              <a:ext cx="3191700" cy="42681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280" name="Google Shape;280;p4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281" name="Google Shape;281;p40"/>
          <p:cNvSpPr txBox="1"/>
          <p:nvPr>
            <p:ph type="title"/>
          </p:nvPr>
        </p:nvSpPr>
        <p:spPr>
          <a:xfrm>
            <a:off x="434800" y="2593849"/>
            <a:ext cx="2325600" cy="393600"/>
          </a:xfrm>
          <a:prstGeom prst="rect">
            <a:avLst/>
          </a:prstGeom>
        </p:spPr>
        <p:txBody>
          <a:bodyPr anchorCtr="0" anchor="ctr" bIns="0" lIns="0" spcFirstLastPara="1" rIns="0" wrap="square" tIns="0">
            <a:noAutofit/>
          </a:bodyPr>
          <a:lstStyle>
            <a:lvl1pPr lvl="0">
              <a:spcBef>
                <a:spcPts val="0"/>
              </a:spcBef>
              <a:spcAft>
                <a:spcPts val="0"/>
              </a:spcAft>
              <a:buSzPts val="2600"/>
              <a:buFont typeface="Figtree"/>
              <a:buNone/>
              <a:defRPr sz="2600"/>
            </a:lvl1pPr>
            <a:lvl2pPr lvl="1">
              <a:spcBef>
                <a:spcPts val="0"/>
              </a:spcBef>
              <a:spcAft>
                <a:spcPts val="0"/>
              </a:spcAft>
              <a:buSzPts val="2600"/>
              <a:buFont typeface="Figtree"/>
              <a:buNone/>
              <a:defRPr sz="2600"/>
            </a:lvl2pPr>
            <a:lvl3pPr lvl="2">
              <a:spcBef>
                <a:spcPts val="0"/>
              </a:spcBef>
              <a:spcAft>
                <a:spcPts val="0"/>
              </a:spcAft>
              <a:buSzPts val="2600"/>
              <a:buFont typeface="Figtree"/>
              <a:buNone/>
              <a:defRPr sz="2600"/>
            </a:lvl3pPr>
            <a:lvl4pPr lvl="3">
              <a:spcBef>
                <a:spcPts val="0"/>
              </a:spcBef>
              <a:spcAft>
                <a:spcPts val="0"/>
              </a:spcAft>
              <a:buSzPts val="2600"/>
              <a:buFont typeface="Figtree"/>
              <a:buNone/>
              <a:defRPr sz="2600"/>
            </a:lvl4pPr>
            <a:lvl5pPr lvl="4">
              <a:spcBef>
                <a:spcPts val="0"/>
              </a:spcBef>
              <a:spcAft>
                <a:spcPts val="0"/>
              </a:spcAft>
              <a:buSzPts val="2600"/>
              <a:buFont typeface="Figtree"/>
              <a:buNone/>
              <a:defRPr sz="2600"/>
            </a:lvl5pPr>
            <a:lvl6pPr lvl="5">
              <a:spcBef>
                <a:spcPts val="0"/>
              </a:spcBef>
              <a:spcAft>
                <a:spcPts val="0"/>
              </a:spcAft>
              <a:buSzPts val="2600"/>
              <a:buFont typeface="Figtree"/>
              <a:buNone/>
              <a:defRPr sz="2600"/>
            </a:lvl6pPr>
            <a:lvl7pPr lvl="6">
              <a:spcBef>
                <a:spcPts val="0"/>
              </a:spcBef>
              <a:spcAft>
                <a:spcPts val="0"/>
              </a:spcAft>
              <a:buSzPts val="2600"/>
              <a:buFont typeface="Figtree"/>
              <a:buNone/>
              <a:defRPr sz="2600"/>
            </a:lvl7pPr>
            <a:lvl8pPr lvl="7">
              <a:spcBef>
                <a:spcPts val="0"/>
              </a:spcBef>
              <a:spcAft>
                <a:spcPts val="0"/>
              </a:spcAft>
              <a:buSzPts val="2600"/>
              <a:buFont typeface="Figtree"/>
              <a:buNone/>
              <a:defRPr sz="2600"/>
            </a:lvl8pPr>
            <a:lvl9pPr lvl="8">
              <a:spcBef>
                <a:spcPts val="0"/>
              </a:spcBef>
              <a:spcAft>
                <a:spcPts val="0"/>
              </a:spcAft>
              <a:buSzPts val="2600"/>
              <a:buFont typeface="Figtree"/>
              <a:buNone/>
              <a:defRPr sz="2600"/>
            </a:lvl9pPr>
          </a:lstStyle>
          <a:p/>
        </p:txBody>
      </p:sp>
      <p:sp>
        <p:nvSpPr>
          <p:cNvPr id="282" name="Google Shape;282;p40"/>
          <p:cNvSpPr txBox="1"/>
          <p:nvPr>
            <p:ph idx="2" type="title"/>
          </p:nvPr>
        </p:nvSpPr>
        <p:spPr>
          <a:xfrm>
            <a:off x="3410831" y="2280747"/>
            <a:ext cx="2325600" cy="200100"/>
          </a:xfrm>
          <a:prstGeom prst="rect">
            <a:avLst/>
          </a:prstGeom>
        </p:spPr>
        <p:txBody>
          <a:bodyPr anchorCtr="0" anchor="b" bIns="0" lIns="0" spcFirstLastPara="1" rIns="0" wrap="square" tIns="0">
            <a:noAutofit/>
          </a:bodyPr>
          <a:lstStyle>
            <a:lvl1pPr lvl="0">
              <a:spcBef>
                <a:spcPts val="0"/>
              </a:spcBef>
              <a:spcAft>
                <a:spcPts val="0"/>
              </a:spcAft>
              <a:buSzPts val="1300"/>
              <a:buFont typeface="Figtree ExtraBold"/>
              <a:buNone/>
              <a:defRPr b="0" sz="1300">
                <a:latin typeface="Figtree ExtraBold"/>
                <a:ea typeface="Figtree ExtraBold"/>
                <a:cs typeface="Figtree ExtraBold"/>
                <a:sym typeface="Figtree ExtraBold"/>
              </a:defRPr>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283" name="Google Shape;283;p40"/>
          <p:cNvSpPr txBox="1"/>
          <p:nvPr>
            <p:ph idx="1" type="body"/>
          </p:nvPr>
        </p:nvSpPr>
        <p:spPr>
          <a:xfrm>
            <a:off x="3410831" y="2606773"/>
            <a:ext cx="2325600" cy="677400"/>
          </a:xfrm>
          <a:prstGeom prst="rect">
            <a:avLst/>
          </a:prstGeom>
          <a:noFill/>
          <a:ln>
            <a:noFill/>
          </a:ln>
        </p:spPr>
        <p:txBody>
          <a:bodyPr anchorCtr="0" anchor="t" bIns="0" lIns="0" spcFirstLastPara="1" rIns="0" wrap="square" tIns="0">
            <a:noAutofit/>
          </a:bodyPr>
          <a:lstStyle>
            <a:lvl1pPr indent="-298450" lvl="0" marL="457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1pPr>
            <a:lvl2pPr indent="-298450" lvl="1" marL="914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2pPr>
            <a:lvl3pPr indent="-298450" lvl="2" marL="1371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3pPr>
            <a:lvl4pPr indent="-298450" lvl="3" marL="1828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4pPr>
            <a:lvl5pPr indent="-298450" lvl="4" marL="22860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5pPr>
            <a:lvl6pPr indent="-298450" lvl="5" marL="2743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6pPr>
            <a:lvl7pPr indent="-298450" lvl="6" marL="3200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7pPr>
            <a:lvl8pPr indent="-298450" lvl="7" marL="3657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8pPr>
            <a:lvl9pPr indent="-298450" lvl="8" marL="4114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9pPr>
          </a:lstStyle>
          <a:p/>
        </p:txBody>
      </p:sp>
      <p:sp>
        <p:nvSpPr>
          <p:cNvPr id="284" name="Google Shape;284;p40"/>
          <p:cNvSpPr txBox="1"/>
          <p:nvPr>
            <p:ph idx="3" type="title"/>
          </p:nvPr>
        </p:nvSpPr>
        <p:spPr>
          <a:xfrm>
            <a:off x="6454256" y="2280747"/>
            <a:ext cx="2325600" cy="200100"/>
          </a:xfrm>
          <a:prstGeom prst="rect">
            <a:avLst/>
          </a:prstGeom>
        </p:spPr>
        <p:txBody>
          <a:bodyPr anchorCtr="0" anchor="b" bIns="0" lIns="0" spcFirstLastPara="1" rIns="0" wrap="square" tIns="0">
            <a:noAutofit/>
          </a:bodyPr>
          <a:lstStyle>
            <a:lvl1pPr lvl="0">
              <a:spcBef>
                <a:spcPts val="0"/>
              </a:spcBef>
              <a:spcAft>
                <a:spcPts val="0"/>
              </a:spcAft>
              <a:buSzPts val="1300"/>
              <a:buFont typeface="Figtree ExtraBold"/>
              <a:buNone/>
              <a:defRPr b="0" sz="1300">
                <a:latin typeface="Figtree ExtraBold"/>
                <a:ea typeface="Figtree ExtraBold"/>
                <a:cs typeface="Figtree ExtraBold"/>
                <a:sym typeface="Figtree ExtraBold"/>
              </a:defRPr>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285" name="Google Shape;285;p40"/>
          <p:cNvSpPr txBox="1"/>
          <p:nvPr>
            <p:ph idx="4" type="body"/>
          </p:nvPr>
        </p:nvSpPr>
        <p:spPr>
          <a:xfrm>
            <a:off x="6454256" y="2606773"/>
            <a:ext cx="2325600" cy="677400"/>
          </a:xfrm>
          <a:prstGeom prst="rect">
            <a:avLst/>
          </a:prstGeom>
          <a:noFill/>
          <a:ln>
            <a:noFill/>
          </a:ln>
        </p:spPr>
        <p:txBody>
          <a:bodyPr anchorCtr="0" anchor="t" bIns="0" lIns="0" spcFirstLastPara="1" rIns="0" wrap="square" tIns="0">
            <a:noAutofit/>
          </a:bodyPr>
          <a:lstStyle>
            <a:lvl1pPr indent="-323850" lvl="0" marL="4572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1pPr>
            <a:lvl2pPr indent="-323850" lvl="1" marL="9144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2pPr>
            <a:lvl3pPr indent="-323850" lvl="2" marL="13716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3pPr>
            <a:lvl4pPr indent="-323850" lvl="3" marL="18288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4pPr>
            <a:lvl5pPr indent="-323850" lvl="4" marL="22860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5pPr>
            <a:lvl6pPr indent="-323850" lvl="5" marL="27432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6pPr>
            <a:lvl7pPr indent="-323850" lvl="6" marL="32004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7pPr>
            <a:lvl8pPr indent="-323850" lvl="7" marL="36576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8pPr>
            <a:lvl9pPr indent="-323850" lvl="8" marL="41148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9pPr>
          </a:lstStyle>
          <a:p/>
        </p:txBody>
      </p:sp>
      <p:sp>
        <p:nvSpPr>
          <p:cNvPr id="286" name="Google Shape;286;p40"/>
          <p:cNvSpPr/>
          <p:nvPr/>
        </p:nvSpPr>
        <p:spPr>
          <a:xfrm>
            <a:off x="74437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287" name="Google Shape;287;p40"/>
          <p:cNvSpPr/>
          <p:nvPr/>
        </p:nvSpPr>
        <p:spPr>
          <a:xfrm>
            <a:off x="57764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288" name="Google Shape;288;p40"/>
          <p:cNvSpPr txBox="1"/>
          <p:nvPr>
            <p:ph idx="5" type="subTitle"/>
          </p:nvPr>
        </p:nvSpPr>
        <p:spPr>
          <a:xfrm>
            <a:off x="5809350"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
        <p:nvSpPr>
          <p:cNvPr id="289" name="Google Shape;289;p40"/>
          <p:cNvSpPr txBox="1"/>
          <p:nvPr>
            <p:ph idx="6" type="subTitle"/>
          </p:nvPr>
        </p:nvSpPr>
        <p:spPr>
          <a:xfrm>
            <a:off x="7476775"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wo column 2">
  <p:cSld name="MAIN_POINT">
    <p:bg>
      <p:bgPr>
        <a:solidFill>
          <a:schemeClr val="lt2"/>
        </a:solidFill>
      </p:bgPr>
    </p:bg>
    <p:spTree>
      <p:nvGrpSpPr>
        <p:cNvPr id="290" name="Shape 290"/>
        <p:cNvGrpSpPr/>
        <p:nvPr/>
      </p:nvGrpSpPr>
      <p:grpSpPr>
        <a:xfrm>
          <a:off x="0" y="0"/>
          <a:ext cx="0" cy="0"/>
          <a:chOff x="0" y="0"/>
          <a:chExt cx="0" cy="0"/>
        </a:xfrm>
      </p:grpSpPr>
      <p:grpSp>
        <p:nvGrpSpPr>
          <p:cNvPr id="291" name="Google Shape;291;p41"/>
          <p:cNvGrpSpPr/>
          <p:nvPr/>
        </p:nvGrpSpPr>
        <p:grpSpPr>
          <a:xfrm>
            <a:off x="-25" y="656852"/>
            <a:ext cx="9144036" cy="4268100"/>
            <a:chOff x="-25" y="656852"/>
            <a:chExt cx="9144036" cy="4268100"/>
          </a:xfrm>
        </p:grpSpPr>
        <p:sp>
          <p:nvSpPr>
            <p:cNvPr id="292" name="Google Shape;292;p41"/>
            <p:cNvSpPr/>
            <p:nvPr/>
          </p:nvSpPr>
          <p:spPr>
            <a:xfrm rot="-5400000">
              <a:off x="3345537" y="1749752"/>
              <a:ext cx="4268100" cy="2082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sp>
          <p:nvSpPr>
            <p:cNvPr id="293" name="Google Shape;293;p41"/>
            <p:cNvSpPr/>
            <p:nvPr/>
          </p:nvSpPr>
          <p:spPr>
            <a:xfrm rot="-5400000">
              <a:off x="4657144" y="1749752"/>
              <a:ext cx="4268100" cy="2082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sp>
          <p:nvSpPr>
            <p:cNvPr id="294" name="Google Shape;294;p41"/>
            <p:cNvSpPr/>
            <p:nvPr/>
          </p:nvSpPr>
          <p:spPr>
            <a:xfrm rot="-5400000">
              <a:off x="5968811" y="1749752"/>
              <a:ext cx="4268100" cy="2082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sp>
          <p:nvSpPr>
            <p:cNvPr id="295" name="Google Shape;295;p41"/>
            <p:cNvSpPr/>
            <p:nvPr/>
          </p:nvSpPr>
          <p:spPr>
            <a:xfrm rot="-5400000">
              <a:off x="-1092925" y="1749752"/>
              <a:ext cx="4268100" cy="2082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sp>
          <p:nvSpPr>
            <p:cNvPr id="296" name="Google Shape;296;p41"/>
            <p:cNvSpPr/>
            <p:nvPr/>
          </p:nvSpPr>
          <p:spPr>
            <a:xfrm rot="-5400000">
              <a:off x="218682" y="1749752"/>
              <a:ext cx="4268100" cy="2082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sp>
          <p:nvSpPr>
            <p:cNvPr id="297" name="Google Shape;297;p41"/>
            <p:cNvSpPr/>
            <p:nvPr/>
          </p:nvSpPr>
          <p:spPr>
            <a:xfrm rot="-5400000">
              <a:off x="1530349" y="1749752"/>
              <a:ext cx="4268100" cy="2082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grpSp>
      <p:sp>
        <p:nvSpPr>
          <p:cNvPr id="298" name="Google Shape;298;p41"/>
          <p:cNvSpPr/>
          <p:nvPr/>
        </p:nvSpPr>
        <p:spPr>
          <a:xfrm>
            <a:off x="110838" y="113400"/>
            <a:ext cx="7947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299" name="Google Shape;299;p41"/>
          <p:cNvSpPr txBox="1"/>
          <p:nvPr>
            <p:ph idx="12" type="sldNum"/>
          </p:nvPr>
        </p:nvSpPr>
        <p:spPr>
          <a:xfrm>
            <a:off x="143700" y="102475"/>
            <a:ext cx="548700" cy="248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300" name="Google Shape;300;p41"/>
          <p:cNvCxnSpPr/>
          <p:nvPr/>
        </p:nvCxnSpPr>
        <p:spPr>
          <a:xfrm>
            <a:off x="111000" y="443900"/>
            <a:ext cx="8922000" cy="0"/>
          </a:xfrm>
          <a:prstGeom prst="straightConnector1">
            <a:avLst/>
          </a:prstGeom>
          <a:noFill/>
          <a:ln cap="flat" cmpd="sng" w="9525">
            <a:solidFill>
              <a:schemeClr val="lt1"/>
            </a:solidFill>
            <a:prstDash val="solid"/>
            <a:round/>
            <a:headEnd len="med" w="med" type="none"/>
            <a:tailEnd len="med" w="med" type="none"/>
          </a:ln>
        </p:spPr>
      </p:cxnSp>
      <p:sp>
        <p:nvSpPr>
          <p:cNvPr id="301" name="Google Shape;301;p41"/>
          <p:cNvSpPr txBox="1"/>
          <p:nvPr>
            <p:ph type="title"/>
          </p:nvPr>
        </p:nvSpPr>
        <p:spPr>
          <a:xfrm>
            <a:off x="420375" y="2504337"/>
            <a:ext cx="3731100" cy="572700"/>
          </a:xfrm>
          <a:prstGeom prst="rect">
            <a:avLst/>
          </a:prstGeom>
        </p:spPr>
        <p:txBody>
          <a:bodyPr anchorCtr="0" anchor="ctr" bIns="0" lIns="0" spcFirstLastPara="1" rIns="0" wrap="square" tIns="0">
            <a:noAutofit/>
          </a:bodyPr>
          <a:lstStyle>
            <a:lvl1pPr lvl="0">
              <a:spcBef>
                <a:spcPts val="0"/>
              </a:spcBef>
              <a:spcAft>
                <a:spcPts val="0"/>
              </a:spcAft>
              <a:buSzPts val="3500"/>
              <a:buFont typeface="Figtree"/>
              <a:buNone/>
              <a:defRPr/>
            </a:lvl1pPr>
            <a:lvl2pPr lvl="1">
              <a:spcBef>
                <a:spcPts val="0"/>
              </a:spcBef>
              <a:spcAft>
                <a:spcPts val="0"/>
              </a:spcAft>
              <a:buSzPts val="3500"/>
              <a:buFont typeface="Figtree"/>
              <a:buNone/>
              <a:defRPr/>
            </a:lvl2pPr>
            <a:lvl3pPr lvl="2">
              <a:spcBef>
                <a:spcPts val="0"/>
              </a:spcBef>
              <a:spcAft>
                <a:spcPts val="0"/>
              </a:spcAft>
              <a:buSzPts val="3500"/>
              <a:buFont typeface="Figtree"/>
              <a:buNone/>
              <a:defRPr/>
            </a:lvl3pPr>
            <a:lvl4pPr lvl="3">
              <a:spcBef>
                <a:spcPts val="0"/>
              </a:spcBef>
              <a:spcAft>
                <a:spcPts val="0"/>
              </a:spcAft>
              <a:buSzPts val="3500"/>
              <a:buFont typeface="Figtree"/>
              <a:buNone/>
              <a:defRPr/>
            </a:lvl4pPr>
            <a:lvl5pPr lvl="4">
              <a:spcBef>
                <a:spcPts val="0"/>
              </a:spcBef>
              <a:spcAft>
                <a:spcPts val="0"/>
              </a:spcAft>
              <a:buSzPts val="3500"/>
              <a:buFont typeface="Figtree"/>
              <a:buNone/>
              <a:defRPr/>
            </a:lvl5pPr>
            <a:lvl6pPr lvl="5">
              <a:spcBef>
                <a:spcPts val="0"/>
              </a:spcBef>
              <a:spcAft>
                <a:spcPts val="0"/>
              </a:spcAft>
              <a:buSzPts val="3500"/>
              <a:buFont typeface="Figtree"/>
              <a:buNone/>
              <a:defRPr/>
            </a:lvl6pPr>
            <a:lvl7pPr lvl="6">
              <a:spcBef>
                <a:spcPts val="0"/>
              </a:spcBef>
              <a:spcAft>
                <a:spcPts val="0"/>
              </a:spcAft>
              <a:buSzPts val="3500"/>
              <a:buFont typeface="Figtree"/>
              <a:buNone/>
              <a:defRPr/>
            </a:lvl7pPr>
            <a:lvl8pPr lvl="7">
              <a:spcBef>
                <a:spcPts val="0"/>
              </a:spcBef>
              <a:spcAft>
                <a:spcPts val="0"/>
              </a:spcAft>
              <a:buSzPts val="3500"/>
              <a:buFont typeface="Figtree"/>
              <a:buNone/>
              <a:defRPr/>
            </a:lvl8pPr>
            <a:lvl9pPr lvl="8">
              <a:spcBef>
                <a:spcPts val="0"/>
              </a:spcBef>
              <a:spcAft>
                <a:spcPts val="0"/>
              </a:spcAft>
              <a:buSzPts val="3500"/>
              <a:buFont typeface="Figtree"/>
              <a:buNone/>
              <a:defRPr/>
            </a:lvl9pPr>
          </a:lstStyle>
          <a:p/>
        </p:txBody>
      </p:sp>
      <p:sp>
        <p:nvSpPr>
          <p:cNvPr id="302" name="Google Shape;302;p41"/>
          <p:cNvSpPr txBox="1"/>
          <p:nvPr>
            <p:ph idx="2" type="title"/>
          </p:nvPr>
        </p:nvSpPr>
        <p:spPr>
          <a:xfrm>
            <a:off x="5675995" y="1768438"/>
            <a:ext cx="2325600" cy="200100"/>
          </a:xfrm>
          <a:prstGeom prst="rect">
            <a:avLst/>
          </a:prstGeom>
        </p:spPr>
        <p:txBody>
          <a:bodyPr anchorCtr="0" anchor="b" bIns="0" lIns="0" spcFirstLastPara="1" rIns="0" wrap="square" tIns="0">
            <a:noAutofit/>
          </a:bodyPr>
          <a:lstStyle>
            <a:lvl1pPr lvl="0">
              <a:spcBef>
                <a:spcPts val="0"/>
              </a:spcBef>
              <a:spcAft>
                <a:spcPts val="0"/>
              </a:spcAft>
              <a:buSzPts val="1300"/>
              <a:buFont typeface="Figtree ExtraBold"/>
              <a:buNone/>
              <a:defRPr b="0" sz="1300">
                <a:latin typeface="Figtree ExtraBold"/>
                <a:ea typeface="Figtree ExtraBold"/>
                <a:cs typeface="Figtree ExtraBold"/>
                <a:sym typeface="Figtree ExtraBold"/>
              </a:defRPr>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303" name="Google Shape;303;p41"/>
          <p:cNvSpPr txBox="1"/>
          <p:nvPr>
            <p:ph idx="1" type="body"/>
          </p:nvPr>
        </p:nvSpPr>
        <p:spPr>
          <a:xfrm>
            <a:off x="5675995" y="2094463"/>
            <a:ext cx="2325600" cy="677400"/>
          </a:xfrm>
          <a:prstGeom prst="rect">
            <a:avLst/>
          </a:prstGeom>
          <a:noFill/>
          <a:ln>
            <a:noFill/>
          </a:ln>
        </p:spPr>
        <p:txBody>
          <a:bodyPr anchorCtr="0" anchor="t" bIns="0" lIns="0" spcFirstLastPara="1" rIns="0" wrap="square" tIns="0">
            <a:noAutofit/>
          </a:bodyPr>
          <a:lstStyle>
            <a:lvl1pPr indent="-298450" lvl="0" marL="457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1pPr>
            <a:lvl2pPr indent="-298450" lvl="1" marL="914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2pPr>
            <a:lvl3pPr indent="-298450" lvl="2" marL="1371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3pPr>
            <a:lvl4pPr indent="-298450" lvl="3" marL="1828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4pPr>
            <a:lvl5pPr indent="-298450" lvl="4" marL="22860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5pPr>
            <a:lvl6pPr indent="-298450" lvl="5" marL="2743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6pPr>
            <a:lvl7pPr indent="-298450" lvl="6" marL="3200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7pPr>
            <a:lvl8pPr indent="-298450" lvl="7" marL="3657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8pPr>
            <a:lvl9pPr indent="-298450" lvl="8" marL="4114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9pPr>
          </a:lstStyle>
          <a:p/>
        </p:txBody>
      </p:sp>
      <p:sp>
        <p:nvSpPr>
          <p:cNvPr id="304" name="Google Shape;304;p41"/>
          <p:cNvSpPr txBox="1"/>
          <p:nvPr>
            <p:ph idx="3" type="title"/>
          </p:nvPr>
        </p:nvSpPr>
        <p:spPr>
          <a:xfrm>
            <a:off x="5675995" y="3148188"/>
            <a:ext cx="2325600" cy="200100"/>
          </a:xfrm>
          <a:prstGeom prst="rect">
            <a:avLst/>
          </a:prstGeom>
        </p:spPr>
        <p:txBody>
          <a:bodyPr anchorCtr="0" anchor="b" bIns="0" lIns="0" spcFirstLastPara="1" rIns="0" wrap="square" tIns="0">
            <a:noAutofit/>
          </a:bodyPr>
          <a:lstStyle>
            <a:lvl1pPr lvl="0">
              <a:spcBef>
                <a:spcPts val="0"/>
              </a:spcBef>
              <a:spcAft>
                <a:spcPts val="0"/>
              </a:spcAft>
              <a:buSzPts val="1300"/>
              <a:buFont typeface="Figtree ExtraBold"/>
              <a:buNone/>
              <a:defRPr b="0" sz="1300">
                <a:latin typeface="Figtree ExtraBold"/>
                <a:ea typeface="Figtree ExtraBold"/>
                <a:cs typeface="Figtree ExtraBold"/>
                <a:sym typeface="Figtree ExtraBold"/>
              </a:defRPr>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305" name="Google Shape;305;p41"/>
          <p:cNvSpPr txBox="1"/>
          <p:nvPr>
            <p:ph idx="4" type="body"/>
          </p:nvPr>
        </p:nvSpPr>
        <p:spPr>
          <a:xfrm>
            <a:off x="5675995" y="3474213"/>
            <a:ext cx="2325600" cy="677400"/>
          </a:xfrm>
          <a:prstGeom prst="rect">
            <a:avLst/>
          </a:prstGeom>
          <a:noFill/>
          <a:ln>
            <a:noFill/>
          </a:ln>
        </p:spPr>
        <p:txBody>
          <a:bodyPr anchorCtr="0" anchor="t" bIns="0" lIns="0" spcFirstLastPara="1" rIns="0" wrap="square" tIns="0">
            <a:noAutofit/>
          </a:bodyPr>
          <a:lstStyle>
            <a:lvl1pPr indent="-298450" lvl="0" marL="457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1pPr>
            <a:lvl2pPr indent="-298450" lvl="1" marL="914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2pPr>
            <a:lvl3pPr indent="-298450" lvl="2" marL="1371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3pPr>
            <a:lvl4pPr indent="-298450" lvl="3" marL="1828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4pPr>
            <a:lvl5pPr indent="-298450" lvl="4" marL="22860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5pPr>
            <a:lvl6pPr indent="-298450" lvl="5" marL="2743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6pPr>
            <a:lvl7pPr indent="-298450" lvl="6" marL="3200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7pPr>
            <a:lvl8pPr indent="-298450" lvl="7" marL="3657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8pPr>
            <a:lvl9pPr indent="-298450" lvl="8" marL="4114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9pPr>
          </a:lstStyle>
          <a:p/>
        </p:txBody>
      </p:sp>
      <p:sp>
        <p:nvSpPr>
          <p:cNvPr id="306" name="Google Shape;306;p41"/>
          <p:cNvSpPr/>
          <p:nvPr/>
        </p:nvSpPr>
        <p:spPr>
          <a:xfrm>
            <a:off x="74437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307" name="Google Shape;307;p41"/>
          <p:cNvSpPr/>
          <p:nvPr/>
        </p:nvSpPr>
        <p:spPr>
          <a:xfrm>
            <a:off x="57764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308" name="Google Shape;308;p41"/>
          <p:cNvSpPr txBox="1"/>
          <p:nvPr>
            <p:ph idx="5" type="subTitle"/>
          </p:nvPr>
        </p:nvSpPr>
        <p:spPr>
          <a:xfrm>
            <a:off x="5809350"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
        <p:nvSpPr>
          <p:cNvPr id="309" name="Google Shape;309;p41"/>
          <p:cNvSpPr txBox="1"/>
          <p:nvPr>
            <p:ph idx="6" type="subTitle"/>
          </p:nvPr>
        </p:nvSpPr>
        <p:spPr>
          <a:xfrm>
            <a:off x="7476775"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two column 2">
  <p:cSld name="SECTION_TITLE_AND_DESCRIPTION_1">
    <p:bg>
      <p:bgPr>
        <a:solidFill>
          <a:schemeClr val="accent1"/>
        </a:solidFill>
      </p:bgPr>
    </p:bg>
    <p:spTree>
      <p:nvGrpSpPr>
        <p:cNvPr id="310" name="Shape 310"/>
        <p:cNvGrpSpPr/>
        <p:nvPr/>
      </p:nvGrpSpPr>
      <p:grpSpPr>
        <a:xfrm>
          <a:off x="0" y="0"/>
          <a:ext cx="0" cy="0"/>
          <a:chOff x="0" y="0"/>
          <a:chExt cx="0" cy="0"/>
        </a:xfrm>
      </p:grpSpPr>
      <p:grpSp>
        <p:nvGrpSpPr>
          <p:cNvPr id="311" name="Google Shape;311;p42"/>
          <p:cNvGrpSpPr/>
          <p:nvPr/>
        </p:nvGrpSpPr>
        <p:grpSpPr>
          <a:xfrm>
            <a:off x="0" y="655700"/>
            <a:ext cx="9143980" cy="4282350"/>
            <a:chOff x="0" y="655700"/>
            <a:chExt cx="9143980" cy="4282350"/>
          </a:xfrm>
        </p:grpSpPr>
        <p:sp>
          <p:nvSpPr>
            <p:cNvPr id="312" name="Google Shape;312;p42"/>
            <p:cNvSpPr/>
            <p:nvPr/>
          </p:nvSpPr>
          <p:spPr>
            <a:xfrm>
              <a:off x="0" y="655700"/>
              <a:ext cx="3108000" cy="2484000"/>
            </a:xfrm>
            <a:prstGeom prst="snip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13" name="Google Shape;313;p42"/>
            <p:cNvSpPr/>
            <p:nvPr/>
          </p:nvSpPr>
          <p:spPr>
            <a:xfrm flipH="1" rot="10800000">
              <a:off x="0" y="2454050"/>
              <a:ext cx="3108000" cy="2484000"/>
            </a:xfrm>
            <a:prstGeom prst="snip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14" name="Google Shape;314;p42"/>
            <p:cNvSpPr/>
            <p:nvPr/>
          </p:nvSpPr>
          <p:spPr>
            <a:xfrm>
              <a:off x="3017990" y="655700"/>
              <a:ext cx="3108000" cy="2484000"/>
            </a:xfrm>
            <a:prstGeom prst="snip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15" name="Google Shape;315;p42"/>
            <p:cNvSpPr/>
            <p:nvPr/>
          </p:nvSpPr>
          <p:spPr>
            <a:xfrm flipH="1" rot="10800000">
              <a:off x="3017990" y="2454050"/>
              <a:ext cx="3108000" cy="2484000"/>
            </a:xfrm>
            <a:prstGeom prst="snip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16" name="Google Shape;316;p42"/>
            <p:cNvSpPr/>
            <p:nvPr/>
          </p:nvSpPr>
          <p:spPr>
            <a:xfrm>
              <a:off x="6035980" y="655700"/>
              <a:ext cx="3108000" cy="2484000"/>
            </a:xfrm>
            <a:prstGeom prst="snip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17" name="Google Shape;317;p42"/>
            <p:cNvSpPr/>
            <p:nvPr/>
          </p:nvSpPr>
          <p:spPr>
            <a:xfrm flipH="1" rot="10800000">
              <a:off x="6035980" y="2454050"/>
              <a:ext cx="3108000" cy="2484000"/>
            </a:xfrm>
            <a:prstGeom prst="snip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318" name="Google Shape;318;p42"/>
          <p:cNvSpPr/>
          <p:nvPr/>
        </p:nvSpPr>
        <p:spPr>
          <a:xfrm>
            <a:off x="110838" y="113400"/>
            <a:ext cx="7947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319" name="Google Shape;319;p42"/>
          <p:cNvSpPr txBox="1"/>
          <p:nvPr>
            <p:ph idx="12" type="sldNum"/>
          </p:nvPr>
        </p:nvSpPr>
        <p:spPr>
          <a:xfrm>
            <a:off x="143700" y="102475"/>
            <a:ext cx="548700" cy="248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320" name="Google Shape;320;p42"/>
          <p:cNvCxnSpPr/>
          <p:nvPr/>
        </p:nvCxnSpPr>
        <p:spPr>
          <a:xfrm>
            <a:off x="111000" y="443900"/>
            <a:ext cx="8922000" cy="0"/>
          </a:xfrm>
          <a:prstGeom prst="straightConnector1">
            <a:avLst/>
          </a:prstGeom>
          <a:noFill/>
          <a:ln cap="flat" cmpd="sng" w="9525">
            <a:solidFill>
              <a:schemeClr val="lt1"/>
            </a:solidFill>
            <a:prstDash val="solid"/>
            <a:round/>
            <a:headEnd len="med" w="med" type="none"/>
            <a:tailEnd len="med" w="med" type="none"/>
          </a:ln>
        </p:spPr>
      </p:cxnSp>
      <p:sp>
        <p:nvSpPr>
          <p:cNvPr id="321" name="Google Shape;321;p4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322" name="Google Shape;322;p42"/>
          <p:cNvSpPr txBox="1"/>
          <p:nvPr>
            <p:ph type="title"/>
          </p:nvPr>
        </p:nvSpPr>
        <p:spPr>
          <a:xfrm>
            <a:off x="434800" y="2593849"/>
            <a:ext cx="2325600" cy="393600"/>
          </a:xfrm>
          <a:prstGeom prst="rect">
            <a:avLst/>
          </a:prstGeom>
        </p:spPr>
        <p:txBody>
          <a:bodyPr anchorCtr="0" anchor="ctr" bIns="0" lIns="0" spcFirstLastPara="1" rIns="0" wrap="square" tIns="0">
            <a:noAutofit/>
          </a:bodyPr>
          <a:lstStyle>
            <a:lvl1pPr lvl="0">
              <a:spcBef>
                <a:spcPts val="0"/>
              </a:spcBef>
              <a:spcAft>
                <a:spcPts val="0"/>
              </a:spcAft>
              <a:buSzPts val="2600"/>
              <a:buFont typeface="Figtree"/>
              <a:buNone/>
              <a:defRPr sz="2600"/>
            </a:lvl1pPr>
            <a:lvl2pPr lvl="1">
              <a:spcBef>
                <a:spcPts val="0"/>
              </a:spcBef>
              <a:spcAft>
                <a:spcPts val="0"/>
              </a:spcAft>
              <a:buSzPts val="2600"/>
              <a:buFont typeface="Figtree"/>
              <a:buNone/>
              <a:defRPr sz="2600"/>
            </a:lvl2pPr>
            <a:lvl3pPr lvl="2">
              <a:spcBef>
                <a:spcPts val="0"/>
              </a:spcBef>
              <a:spcAft>
                <a:spcPts val="0"/>
              </a:spcAft>
              <a:buSzPts val="2600"/>
              <a:buFont typeface="Figtree"/>
              <a:buNone/>
              <a:defRPr sz="2600"/>
            </a:lvl3pPr>
            <a:lvl4pPr lvl="3">
              <a:spcBef>
                <a:spcPts val="0"/>
              </a:spcBef>
              <a:spcAft>
                <a:spcPts val="0"/>
              </a:spcAft>
              <a:buSzPts val="2600"/>
              <a:buFont typeface="Figtree"/>
              <a:buNone/>
              <a:defRPr sz="2600"/>
            </a:lvl4pPr>
            <a:lvl5pPr lvl="4">
              <a:spcBef>
                <a:spcPts val="0"/>
              </a:spcBef>
              <a:spcAft>
                <a:spcPts val="0"/>
              </a:spcAft>
              <a:buSzPts val="2600"/>
              <a:buFont typeface="Figtree"/>
              <a:buNone/>
              <a:defRPr sz="2600"/>
            </a:lvl5pPr>
            <a:lvl6pPr lvl="5">
              <a:spcBef>
                <a:spcPts val="0"/>
              </a:spcBef>
              <a:spcAft>
                <a:spcPts val="0"/>
              </a:spcAft>
              <a:buSzPts val="2600"/>
              <a:buFont typeface="Figtree"/>
              <a:buNone/>
              <a:defRPr sz="2600"/>
            </a:lvl6pPr>
            <a:lvl7pPr lvl="6">
              <a:spcBef>
                <a:spcPts val="0"/>
              </a:spcBef>
              <a:spcAft>
                <a:spcPts val="0"/>
              </a:spcAft>
              <a:buSzPts val="2600"/>
              <a:buFont typeface="Figtree"/>
              <a:buNone/>
              <a:defRPr sz="2600"/>
            </a:lvl7pPr>
            <a:lvl8pPr lvl="7">
              <a:spcBef>
                <a:spcPts val="0"/>
              </a:spcBef>
              <a:spcAft>
                <a:spcPts val="0"/>
              </a:spcAft>
              <a:buSzPts val="2600"/>
              <a:buFont typeface="Figtree"/>
              <a:buNone/>
              <a:defRPr sz="2600"/>
            </a:lvl8pPr>
            <a:lvl9pPr lvl="8">
              <a:spcBef>
                <a:spcPts val="0"/>
              </a:spcBef>
              <a:spcAft>
                <a:spcPts val="0"/>
              </a:spcAft>
              <a:buSzPts val="2600"/>
              <a:buFont typeface="Figtree"/>
              <a:buNone/>
              <a:defRPr sz="2600"/>
            </a:lvl9pPr>
          </a:lstStyle>
          <a:p/>
        </p:txBody>
      </p:sp>
      <p:sp>
        <p:nvSpPr>
          <p:cNvPr id="323" name="Google Shape;323;p42"/>
          <p:cNvSpPr txBox="1"/>
          <p:nvPr>
            <p:ph idx="2" type="title"/>
          </p:nvPr>
        </p:nvSpPr>
        <p:spPr>
          <a:xfrm>
            <a:off x="3410831" y="2280747"/>
            <a:ext cx="2325600" cy="200100"/>
          </a:xfrm>
          <a:prstGeom prst="rect">
            <a:avLst/>
          </a:prstGeom>
        </p:spPr>
        <p:txBody>
          <a:bodyPr anchorCtr="0" anchor="b" bIns="0" lIns="0" spcFirstLastPara="1" rIns="0" wrap="square" tIns="0">
            <a:noAutofit/>
          </a:bodyPr>
          <a:lstStyle>
            <a:lvl1pPr lvl="0">
              <a:spcBef>
                <a:spcPts val="0"/>
              </a:spcBef>
              <a:spcAft>
                <a:spcPts val="0"/>
              </a:spcAft>
              <a:buSzPts val="1300"/>
              <a:buFont typeface="Figtree ExtraBold"/>
              <a:buNone/>
              <a:defRPr b="0" sz="1300">
                <a:latin typeface="Figtree ExtraBold"/>
                <a:ea typeface="Figtree ExtraBold"/>
                <a:cs typeface="Figtree ExtraBold"/>
                <a:sym typeface="Figtree ExtraBold"/>
              </a:defRPr>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324" name="Google Shape;324;p42"/>
          <p:cNvSpPr txBox="1"/>
          <p:nvPr>
            <p:ph idx="1" type="body"/>
          </p:nvPr>
        </p:nvSpPr>
        <p:spPr>
          <a:xfrm>
            <a:off x="3410831" y="2606773"/>
            <a:ext cx="2325600" cy="677400"/>
          </a:xfrm>
          <a:prstGeom prst="rect">
            <a:avLst/>
          </a:prstGeom>
          <a:noFill/>
          <a:ln>
            <a:noFill/>
          </a:ln>
        </p:spPr>
        <p:txBody>
          <a:bodyPr anchorCtr="0" anchor="t" bIns="0" lIns="0" spcFirstLastPara="1" rIns="0" wrap="square" tIns="0">
            <a:noAutofit/>
          </a:bodyPr>
          <a:lstStyle>
            <a:lvl1pPr indent="-298450" lvl="0" marL="457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1pPr>
            <a:lvl2pPr indent="-298450" lvl="1" marL="914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2pPr>
            <a:lvl3pPr indent="-298450" lvl="2" marL="1371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3pPr>
            <a:lvl4pPr indent="-298450" lvl="3" marL="1828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4pPr>
            <a:lvl5pPr indent="-298450" lvl="4" marL="22860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5pPr>
            <a:lvl6pPr indent="-298450" lvl="5" marL="2743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6pPr>
            <a:lvl7pPr indent="-298450" lvl="6" marL="3200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7pPr>
            <a:lvl8pPr indent="-298450" lvl="7" marL="3657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8pPr>
            <a:lvl9pPr indent="-298450" lvl="8" marL="4114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9pPr>
          </a:lstStyle>
          <a:p/>
        </p:txBody>
      </p:sp>
      <p:sp>
        <p:nvSpPr>
          <p:cNvPr id="325" name="Google Shape;325;p42"/>
          <p:cNvSpPr txBox="1"/>
          <p:nvPr>
            <p:ph idx="3" type="title"/>
          </p:nvPr>
        </p:nvSpPr>
        <p:spPr>
          <a:xfrm>
            <a:off x="6454256" y="2280747"/>
            <a:ext cx="2325600" cy="200100"/>
          </a:xfrm>
          <a:prstGeom prst="rect">
            <a:avLst/>
          </a:prstGeom>
        </p:spPr>
        <p:txBody>
          <a:bodyPr anchorCtr="0" anchor="b" bIns="0" lIns="0" spcFirstLastPara="1" rIns="0" wrap="square" tIns="0">
            <a:noAutofit/>
          </a:bodyPr>
          <a:lstStyle>
            <a:lvl1pPr lvl="0">
              <a:spcBef>
                <a:spcPts val="0"/>
              </a:spcBef>
              <a:spcAft>
                <a:spcPts val="0"/>
              </a:spcAft>
              <a:buSzPts val="1300"/>
              <a:buFont typeface="Figtree ExtraBold"/>
              <a:buNone/>
              <a:defRPr b="0" sz="1300">
                <a:latin typeface="Figtree ExtraBold"/>
                <a:ea typeface="Figtree ExtraBold"/>
                <a:cs typeface="Figtree ExtraBold"/>
                <a:sym typeface="Figtree ExtraBold"/>
              </a:defRPr>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326" name="Google Shape;326;p42"/>
          <p:cNvSpPr txBox="1"/>
          <p:nvPr>
            <p:ph idx="4" type="body"/>
          </p:nvPr>
        </p:nvSpPr>
        <p:spPr>
          <a:xfrm>
            <a:off x="6454256" y="2606773"/>
            <a:ext cx="2325600" cy="677400"/>
          </a:xfrm>
          <a:prstGeom prst="rect">
            <a:avLst/>
          </a:prstGeom>
          <a:noFill/>
          <a:ln>
            <a:noFill/>
          </a:ln>
        </p:spPr>
        <p:txBody>
          <a:bodyPr anchorCtr="0" anchor="t" bIns="0" lIns="0" spcFirstLastPara="1" rIns="0" wrap="square" tIns="0">
            <a:noAutofit/>
          </a:bodyPr>
          <a:lstStyle>
            <a:lvl1pPr indent="-323850" lvl="0" marL="4572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1pPr>
            <a:lvl2pPr indent="-323850" lvl="1" marL="9144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2pPr>
            <a:lvl3pPr indent="-323850" lvl="2" marL="13716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3pPr>
            <a:lvl4pPr indent="-323850" lvl="3" marL="18288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4pPr>
            <a:lvl5pPr indent="-323850" lvl="4" marL="22860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5pPr>
            <a:lvl6pPr indent="-323850" lvl="5" marL="27432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6pPr>
            <a:lvl7pPr indent="-323850" lvl="6" marL="32004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7pPr>
            <a:lvl8pPr indent="-323850" lvl="7" marL="36576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8pPr>
            <a:lvl9pPr indent="-323850" lvl="8" marL="41148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9pPr>
          </a:lstStyle>
          <a:p/>
        </p:txBody>
      </p:sp>
      <p:sp>
        <p:nvSpPr>
          <p:cNvPr id="327" name="Google Shape;327;p42"/>
          <p:cNvSpPr/>
          <p:nvPr/>
        </p:nvSpPr>
        <p:spPr>
          <a:xfrm>
            <a:off x="74437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328" name="Google Shape;328;p42"/>
          <p:cNvSpPr/>
          <p:nvPr/>
        </p:nvSpPr>
        <p:spPr>
          <a:xfrm>
            <a:off x="57764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329" name="Google Shape;329;p42"/>
          <p:cNvSpPr txBox="1"/>
          <p:nvPr>
            <p:ph idx="5" type="subTitle"/>
          </p:nvPr>
        </p:nvSpPr>
        <p:spPr>
          <a:xfrm>
            <a:off x="5809350"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
        <p:nvSpPr>
          <p:cNvPr id="330" name="Google Shape;330;p42"/>
          <p:cNvSpPr txBox="1"/>
          <p:nvPr>
            <p:ph idx="6" type="subTitle"/>
          </p:nvPr>
        </p:nvSpPr>
        <p:spPr>
          <a:xfrm>
            <a:off x="7476775"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wo column 3">
  <p:cSld name="CAPTION_ONLY_1">
    <p:bg>
      <p:bgPr>
        <a:solidFill>
          <a:schemeClr val="accent2"/>
        </a:solidFill>
      </p:bgPr>
    </p:bg>
    <p:spTree>
      <p:nvGrpSpPr>
        <p:cNvPr id="331" name="Shape 331"/>
        <p:cNvGrpSpPr/>
        <p:nvPr/>
      </p:nvGrpSpPr>
      <p:grpSpPr>
        <a:xfrm>
          <a:off x="0" y="0"/>
          <a:ext cx="0" cy="0"/>
          <a:chOff x="0" y="0"/>
          <a:chExt cx="0" cy="0"/>
        </a:xfrm>
      </p:grpSpPr>
      <p:grpSp>
        <p:nvGrpSpPr>
          <p:cNvPr id="332" name="Google Shape;332;p43"/>
          <p:cNvGrpSpPr/>
          <p:nvPr/>
        </p:nvGrpSpPr>
        <p:grpSpPr>
          <a:xfrm>
            <a:off x="45" y="656725"/>
            <a:ext cx="9144010" cy="4268100"/>
            <a:chOff x="45" y="656725"/>
            <a:chExt cx="9144010" cy="4268100"/>
          </a:xfrm>
        </p:grpSpPr>
        <p:sp>
          <p:nvSpPr>
            <p:cNvPr id="333" name="Google Shape;333;p43"/>
            <p:cNvSpPr/>
            <p:nvPr/>
          </p:nvSpPr>
          <p:spPr>
            <a:xfrm flipH="1" rot="-5400000">
              <a:off x="1202555" y="1549075"/>
              <a:ext cx="4268100" cy="2483400"/>
            </a:xfrm>
            <a:prstGeom prst="round2Diag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34" name="Google Shape;334;p43"/>
            <p:cNvSpPr/>
            <p:nvPr/>
          </p:nvSpPr>
          <p:spPr>
            <a:xfrm rot="5400000">
              <a:off x="-892305" y="1549075"/>
              <a:ext cx="4268100" cy="2483400"/>
            </a:xfrm>
            <a:prstGeom prst="round2Diag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35" name="Google Shape;335;p43"/>
            <p:cNvSpPr/>
            <p:nvPr/>
          </p:nvSpPr>
          <p:spPr>
            <a:xfrm flipH="1" rot="5400000">
              <a:off x="3673445" y="1549075"/>
              <a:ext cx="4268100" cy="2483400"/>
            </a:xfrm>
            <a:prstGeom prst="round2Diag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36" name="Google Shape;336;p43"/>
            <p:cNvSpPr/>
            <p:nvPr/>
          </p:nvSpPr>
          <p:spPr>
            <a:xfrm rot="-5400000">
              <a:off x="5768305" y="1549075"/>
              <a:ext cx="4268100" cy="2483400"/>
            </a:xfrm>
            <a:prstGeom prst="round2Diag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337" name="Google Shape;337;p43"/>
          <p:cNvSpPr/>
          <p:nvPr/>
        </p:nvSpPr>
        <p:spPr>
          <a:xfrm>
            <a:off x="110838" y="113400"/>
            <a:ext cx="7947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338" name="Google Shape;338;p43"/>
          <p:cNvSpPr txBox="1"/>
          <p:nvPr>
            <p:ph idx="12" type="sldNum"/>
          </p:nvPr>
        </p:nvSpPr>
        <p:spPr>
          <a:xfrm>
            <a:off x="143700" y="102475"/>
            <a:ext cx="548700" cy="248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339" name="Google Shape;339;p43"/>
          <p:cNvCxnSpPr/>
          <p:nvPr/>
        </p:nvCxnSpPr>
        <p:spPr>
          <a:xfrm>
            <a:off x="111000" y="443900"/>
            <a:ext cx="8922000" cy="0"/>
          </a:xfrm>
          <a:prstGeom prst="straightConnector1">
            <a:avLst/>
          </a:prstGeom>
          <a:noFill/>
          <a:ln cap="flat" cmpd="sng" w="9525">
            <a:solidFill>
              <a:schemeClr val="lt1"/>
            </a:solidFill>
            <a:prstDash val="solid"/>
            <a:round/>
            <a:headEnd len="med" w="med" type="none"/>
            <a:tailEnd len="med" w="med" type="none"/>
          </a:ln>
        </p:spPr>
      </p:cxnSp>
      <p:sp>
        <p:nvSpPr>
          <p:cNvPr id="340" name="Google Shape;340;p43"/>
          <p:cNvSpPr txBox="1"/>
          <p:nvPr>
            <p:ph type="title"/>
          </p:nvPr>
        </p:nvSpPr>
        <p:spPr>
          <a:xfrm>
            <a:off x="420375" y="2504337"/>
            <a:ext cx="3731100" cy="572700"/>
          </a:xfrm>
          <a:prstGeom prst="rect">
            <a:avLst/>
          </a:prstGeom>
        </p:spPr>
        <p:txBody>
          <a:bodyPr anchorCtr="0" anchor="ctr" bIns="0" lIns="0" spcFirstLastPara="1" rIns="0" wrap="square" tIns="0">
            <a:noAutofit/>
          </a:bodyPr>
          <a:lstStyle>
            <a:lvl1pPr lvl="0">
              <a:spcBef>
                <a:spcPts val="0"/>
              </a:spcBef>
              <a:spcAft>
                <a:spcPts val="0"/>
              </a:spcAft>
              <a:buSzPts val="3500"/>
              <a:buFont typeface="Figtree"/>
              <a:buNone/>
              <a:defRPr/>
            </a:lvl1pPr>
            <a:lvl2pPr lvl="1">
              <a:spcBef>
                <a:spcPts val="0"/>
              </a:spcBef>
              <a:spcAft>
                <a:spcPts val="0"/>
              </a:spcAft>
              <a:buSzPts val="3500"/>
              <a:buFont typeface="Figtree"/>
              <a:buNone/>
              <a:defRPr/>
            </a:lvl2pPr>
            <a:lvl3pPr lvl="2">
              <a:spcBef>
                <a:spcPts val="0"/>
              </a:spcBef>
              <a:spcAft>
                <a:spcPts val="0"/>
              </a:spcAft>
              <a:buSzPts val="3500"/>
              <a:buFont typeface="Figtree"/>
              <a:buNone/>
              <a:defRPr/>
            </a:lvl3pPr>
            <a:lvl4pPr lvl="3">
              <a:spcBef>
                <a:spcPts val="0"/>
              </a:spcBef>
              <a:spcAft>
                <a:spcPts val="0"/>
              </a:spcAft>
              <a:buSzPts val="3500"/>
              <a:buFont typeface="Figtree"/>
              <a:buNone/>
              <a:defRPr/>
            </a:lvl4pPr>
            <a:lvl5pPr lvl="4">
              <a:spcBef>
                <a:spcPts val="0"/>
              </a:spcBef>
              <a:spcAft>
                <a:spcPts val="0"/>
              </a:spcAft>
              <a:buSzPts val="3500"/>
              <a:buFont typeface="Figtree"/>
              <a:buNone/>
              <a:defRPr/>
            </a:lvl5pPr>
            <a:lvl6pPr lvl="5">
              <a:spcBef>
                <a:spcPts val="0"/>
              </a:spcBef>
              <a:spcAft>
                <a:spcPts val="0"/>
              </a:spcAft>
              <a:buSzPts val="3500"/>
              <a:buFont typeface="Figtree"/>
              <a:buNone/>
              <a:defRPr/>
            </a:lvl6pPr>
            <a:lvl7pPr lvl="6">
              <a:spcBef>
                <a:spcPts val="0"/>
              </a:spcBef>
              <a:spcAft>
                <a:spcPts val="0"/>
              </a:spcAft>
              <a:buSzPts val="3500"/>
              <a:buFont typeface="Figtree"/>
              <a:buNone/>
              <a:defRPr/>
            </a:lvl7pPr>
            <a:lvl8pPr lvl="7">
              <a:spcBef>
                <a:spcPts val="0"/>
              </a:spcBef>
              <a:spcAft>
                <a:spcPts val="0"/>
              </a:spcAft>
              <a:buSzPts val="3500"/>
              <a:buFont typeface="Figtree"/>
              <a:buNone/>
              <a:defRPr/>
            </a:lvl8pPr>
            <a:lvl9pPr lvl="8">
              <a:spcBef>
                <a:spcPts val="0"/>
              </a:spcBef>
              <a:spcAft>
                <a:spcPts val="0"/>
              </a:spcAft>
              <a:buSzPts val="3500"/>
              <a:buFont typeface="Figtree"/>
              <a:buNone/>
              <a:defRPr/>
            </a:lvl9pPr>
          </a:lstStyle>
          <a:p/>
        </p:txBody>
      </p:sp>
      <p:sp>
        <p:nvSpPr>
          <p:cNvPr id="341" name="Google Shape;341;p43"/>
          <p:cNvSpPr txBox="1"/>
          <p:nvPr>
            <p:ph idx="2" type="title"/>
          </p:nvPr>
        </p:nvSpPr>
        <p:spPr>
          <a:xfrm>
            <a:off x="5675995" y="1768438"/>
            <a:ext cx="2325600" cy="200100"/>
          </a:xfrm>
          <a:prstGeom prst="rect">
            <a:avLst/>
          </a:prstGeom>
        </p:spPr>
        <p:txBody>
          <a:bodyPr anchorCtr="0" anchor="b" bIns="0" lIns="0" spcFirstLastPara="1" rIns="0" wrap="square" tIns="0">
            <a:noAutofit/>
          </a:bodyPr>
          <a:lstStyle>
            <a:lvl1pPr lvl="0">
              <a:spcBef>
                <a:spcPts val="0"/>
              </a:spcBef>
              <a:spcAft>
                <a:spcPts val="0"/>
              </a:spcAft>
              <a:buSzPts val="1300"/>
              <a:buFont typeface="Figtree ExtraBold"/>
              <a:buNone/>
              <a:defRPr b="0" sz="1300">
                <a:latin typeface="Figtree ExtraBold"/>
                <a:ea typeface="Figtree ExtraBold"/>
                <a:cs typeface="Figtree ExtraBold"/>
                <a:sym typeface="Figtree ExtraBold"/>
              </a:defRPr>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342" name="Google Shape;342;p43"/>
          <p:cNvSpPr txBox="1"/>
          <p:nvPr>
            <p:ph idx="1" type="body"/>
          </p:nvPr>
        </p:nvSpPr>
        <p:spPr>
          <a:xfrm>
            <a:off x="5675995" y="2094463"/>
            <a:ext cx="2325600" cy="677400"/>
          </a:xfrm>
          <a:prstGeom prst="rect">
            <a:avLst/>
          </a:prstGeom>
          <a:noFill/>
          <a:ln>
            <a:noFill/>
          </a:ln>
        </p:spPr>
        <p:txBody>
          <a:bodyPr anchorCtr="0" anchor="t" bIns="0" lIns="0" spcFirstLastPara="1" rIns="0" wrap="square" tIns="0">
            <a:noAutofit/>
          </a:bodyPr>
          <a:lstStyle>
            <a:lvl1pPr indent="-298450" lvl="0" marL="457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1pPr>
            <a:lvl2pPr indent="-298450" lvl="1" marL="914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2pPr>
            <a:lvl3pPr indent="-298450" lvl="2" marL="1371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3pPr>
            <a:lvl4pPr indent="-298450" lvl="3" marL="1828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4pPr>
            <a:lvl5pPr indent="-298450" lvl="4" marL="22860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5pPr>
            <a:lvl6pPr indent="-298450" lvl="5" marL="2743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6pPr>
            <a:lvl7pPr indent="-298450" lvl="6" marL="3200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7pPr>
            <a:lvl8pPr indent="-298450" lvl="7" marL="3657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8pPr>
            <a:lvl9pPr indent="-298450" lvl="8" marL="4114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9pPr>
          </a:lstStyle>
          <a:p/>
        </p:txBody>
      </p:sp>
      <p:sp>
        <p:nvSpPr>
          <p:cNvPr id="343" name="Google Shape;343;p43"/>
          <p:cNvSpPr txBox="1"/>
          <p:nvPr>
            <p:ph idx="3" type="title"/>
          </p:nvPr>
        </p:nvSpPr>
        <p:spPr>
          <a:xfrm>
            <a:off x="5675995" y="3148188"/>
            <a:ext cx="2325600" cy="200100"/>
          </a:xfrm>
          <a:prstGeom prst="rect">
            <a:avLst/>
          </a:prstGeom>
        </p:spPr>
        <p:txBody>
          <a:bodyPr anchorCtr="0" anchor="b" bIns="0" lIns="0" spcFirstLastPara="1" rIns="0" wrap="square" tIns="0">
            <a:noAutofit/>
          </a:bodyPr>
          <a:lstStyle>
            <a:lvl1pPr lvl="0">
              <a:spcBef>
                <a:spcPts val="0"/>
              </a:spcBef>
              <a:spcAft>
                <a:spcPts val="0"/>
              </a:spcAft>
              <a:buSzPts val="1300"/>
              <a:buFont typeface="Figtree ExtraBold"/>
              <a:buNone/>
              <a:defRPr b="0" sz="1300">
                <a:latin typeface="Figtree ExtraBold"/>
                <a:ea typeface="Figtree ExtraBold"/>
                <a:cs typeface="Figtree ExtraBold"/>
                <a:sym typeface="Figtree ExtraBold"/>
              </a:defRPr>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344" name="Google Shape;344;p43"/>
          <p:cNvSpPr txBox="1"/>
          <p:nvPr>
            <p:ph idx="4" type="body"/>
          </p:nvPr>
        </p:nvSpPr>
        <p:spPr>
          <a:xfrm>
            <a:off x="5675995" y="3474213"/>
            <a:ext cx="2325600" cy="677400"/>
          </a:xfrm>
          <a:prstGeom prst="rect">
            <a:avLst/>
          </a:prstGeom>
          <a:noFill/>
          <a:ln>
            <a:noFill/>
          </a:ln>
        </p:spPr>
        <p:txBody>
          <a:bodyPr anchorCtr="0" anchor="t" bIns="0" lIns="0" spcFirstLastPara="1" rIns="0" wrap="square" tIns="0">
            <a:noAutofit/>
          </a:bodyPr>
          <a:lstStyle>
            <a:lvl1pPr indent="-298450" lvl="0" marL="457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1pPr>
            <a:lvl2pPr indent="-298450" lvl="1" marL="914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2pPr>
            <a:lvl3pPr indent="-298450" lvl="2" marL="1371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3pPr>
            <a:lvl4pPr indent="-298450" lvl="3" marL="1828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4pPr>
            <a:lvl5pPr indent="-298450" lvl="4" marL="22860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5pPr>
            <a:lvl6pPr indent="-298450" lvl="5" marL="2743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6pPr>
            <a:lvl7pPr indent="-298450" lvl="6" marL="3200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7pPr>
            <a:lvl8pPr indent="-298450" lvl="7" marL="3657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8pPr>
            <a:lvl9pPr indent="-298450" lvl="8" marL="4114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9pPr>
          </a:lstStyle>
          <a:p/>
        </p:txBody>
      </p:sp>
      <p:sp>
        <p:nvSpPr>
          <p:cNvPr id="345" name="Google Shape;345;p43"/>
          <p:cNvSpPr/>
          <p:nvPr/>
        </p:nvSpPr>
        <p:spPr>
          <a:xfrm>
            <a:off x="74437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346" name="Google Shape;346;p43"/>
          <p:cNvSpPr/>
          <p:nvPr/>
        </p:nvSpPr>
        <p:spPr>
          <a:xfrm>
            <a:off x="57764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347" name="Google Shape;347;p43"/>
          <p:cNvSpPr txBox="1"/>
          <p:nvPr>
            <p:ph idx="5" type="subTitle"/>
          </p:nvPr>
        </p:nvSpPr>
        <p:spPr>
          <a:xfrm>
            <a:off x="5809350"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
        <p:nvSpPr>
          <p:cNvPr id="348" name="Google Shape;348;p43"/>
          <p:cNvSpPr txBox="1"/>
          <p:nvPr>
            <p:ph idx="6" type="subTitle"/>
          </p:nvPr>
        </p:nvSpPr>
        <p:spPr>
          <a:xfrm>
            <a:off x="7476775"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two column 3">
  <p:cSld name="BIG_NUMBER_2">
    <p:bg>
      <p:bgPr>
        <a:solidFill>
          <a:schemeClr val="accent3"/>
        </a:solidFill>
      </p:bgPr>
    </p:bg>
    <p:spTree>
      <p:nvGrpSpPr>
        <p:cNvPr id="349" name="Shape 349"/>
        <p:cNvGrpSpPr/>
        <p:nvPr/>
      </p:nvGrpSpPr>
      <p:grpSpPr>
        <a:xfrm>
          <a:off x="0" y="0"/>
          <a:ext cx="0" cy="0"/>
          <a:chOff x="0" y="0"/>
          <a:chExt cx="0" cy="0"/>
        </a:xfrm>
      </p:grpSpPr>
      <p:grpSp>
        <p:nvGrpSpPr>
          <p:cNvPr id="350" name="Google Shape;350;p44"/>
          <p:cNvGrpSpPr/>
          <p:nvPr/>
        </p:nvGrpSpPr>
        <p:grpSpPr>
          <a:xfrm>
            <a:off x="0" y="650025"/>
            <a:ext cx="9143966" cy="4268100"/>
            <a:chOff x="0" y="650025"/>
            <a:chExt cx="9143966" cy="4268100"/>
          </a:xfrm>
        </p:grpSpPr>
        <p:sp>
          <p:nvSpPr>
            <p:cNvPr id="351" name="Google Shape;351;p44"/>
            <p:cNvSpPr/>
            <p:nvPr/>
          </p:nvSpPr>
          <p:spPr>
            <a:xfrm>
              <a:off x="0" y="650025"/>
              <a:ext cx="3068700" cy="4268100"/>
            </a:xfrm>
            <a:prstGeom prst="plaque">
              <a:avLst>
                <a:gd fmla="val 21361"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52" name="Google Shape;352;p44"/>
            <p:cNvSpPr/>
            <p:nvPr/>
          </p:nvSpPr>
          <p:spPr>
            <a:xfrm>
              <a:off x="3037633" y="650025"/>
              <a:ext cx="3068700" cy="4268100"/>
            </a:xfrm>
            <a:prstGeom prst="plaque">
              <a:avLst>
                <a:gd fmla="val 21361"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53" name="Google Shape;353;p44"/>
            <p:cNvSpPr/>
            <p:nvPr/>
          </p:nvSpPr>
          <p:spPr>
            <a:xfrm>
              <a:off x="6075266" y="650025"/>
              <a:ext cx="3068700" cy="4268100"/>
            </a:xfrm>
            <a:prstGeom prst="plaque">
              <a:avLst>
                <a:gd fmla="val 21361"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354" name="Google Shape;354;p44"/>
          <p:cNvSpPr/>
          <p:nvPr/>
        </p:nvSpPr>
        <p:spPr>
          <a:xfrm>
            <a:off x="110838" y="113400"/>
            <a:ext cx="7947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355" name="Google Shape;355;p44"/>
          <p:cNvSpPr txBox="1"/>
          <p:nvPr>
            <p:ph idx="12" type="sldNum"/>
          </p:nvPr>
        </p:nvSpPr>
        <p:spPr>
          <a:xfrm>
            <a:off x="143700" y="102475"/>
            <a:ext cx="548700" cy="248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356" name="Google Shape;356;p44"/>
          <p:cNvCxnSpPr/>
          <p:nvPr/>
        </p:nvCxnSpPr>
        <p:spPr>
          <a:xfrm>
            <a:off x="111000" y="443900"/>
            <a:ext cx="8922000" cy="0"/>
          </a:xfrm>
          <a:prstGeom prst="straightConnector1">
            <a:avLst/>
          </a:prstGeom>
          <a:noFill/>
          <a:ln cap="flat" cmpd="sng" w="9525">
            <a:solidFill>
              <a:schemeClr val="lt1"/>
            </a:solidFill>
            <a:prstDash val="solid"/>
            <a:round/>
            <a:headEnd len="med" w="med" type="none"/>
            <a:tailEnd len="med" w="med" type="none"/>
          </a:ln>
        </p:spPr>
      </p:cxnSp>
      <p:sp>
        <p:nvSpPr>
          <p:cNvPr id="357" name="Google Shape;357;p4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358" name="Google Shape;358;p44"/>
          <p:cNvSpPr txBox="1"/>
          <p:nvPr>
            <p:ph type="title"/>
          </p:nvPr>
        </p:nvSpPr>
        <p:spPr>
          <a:xfrm>
            <a:off x="434800" y="2593849"/>
            <a:ext cx="2325600" cy="393600"/>
          </a:xfrm>
          <a:prstGeom prst="rect">
            <a:avLst/>
          </a:prstGeom>
        </p:spPr>
        <p:txBody>
          <a:bodyPr anchorCtr="0" anchor="ctr" bIns="0" lIns="0" spcFirstLastPara="1" rIns="0" wrap="square" tIns="0">
            <a:noAutofit/>
          </a:bodyPr>
          <a:lstStyle>
            <a:lvl1pPr lvl="0">
              <a:spcBef>
                <a:spcPts val="0"/>
              </a:spcBef>
              <a:spcAft>
                <a:spcPts val="0"/>
              </a:spcAft>
              <a:buSzPts val="2600"/>
              <a:buFont typeface="Figtree"/>
              <a:buNone/>
              <a:defRPr sz="2600"/>
            </a:lvl1pPr>
            <a:lvl2pPr lvl="1">
              <a:spcBef>
                <a:spcPts val="0"/>
              </a:spcBef>
              <a:spcAft>
                <a:spcPts val="0"/>
              </a:spcAft>
              <a:buSzPts val="2600"/>
              <a:buFont typeface="Figtree"/>
              <a:buNone/>
              <a:defRPr sz="2600"/>
            </a:lvl2pPr>
            <a:lvl3pPr lvl="2">
              <a:spcBef>
                <a:spcPts val="0"/>
              </a:spcBef>
              <a:spcAft>
                <a:spcPts val="0"/>
              </a:spcAft>
              <a:buSzPts val="2600"/>
              <a:buFont typeface="Figtree"/>
              <a:buNone/>
              <a:defRPr sz="2600"/>
            </a:lvl3pPr>
            <a:lvl4pPr lvl="3">
              <a:spcBef>
                <a:spcPts val="0"/>
              </a:spcBef>
              <a:spcAft>
                <a:spcPts val="0"/>
              </a:spcAft>
              <a:buSzPts val="2600"/>
              <a:buFont typeface="Figtree"/>
              <a:buNone/>
              <a:defRPr sz="2600"/>
            </a:lvl4pPr>
            <a:lvl5pPr lvl="4">
              <a:spcBef>
                <a:spcPts val="0"/>
              </a:spcBef>
              <a:spcAft>
                <a:spcPts val="0"/>
              </a:spcAft>
              <a:buSzPts val="2600"/>
              <a:buFont typeface="Figtree"/>
              <a:buNone/>
              <a:defRPr sz="2600"/>
            </a:lvl5pPr>
            <a:lvl6pPr lvl="5">
              <a:spcBef>
                <a:spcPts val="0"/>
              </a:spcBef>
              <a:spcAft>
                <a:spcPts val="0"/>
              </a:spcAft>
              <a:buSzPts val="2600"/>
              <a:buFont typeface="Figtree"/>
              <a:buNone/>
              <a:defRPr sz="2600"/>
            </a:lvl6pPr>
            <a:lvl7pPr lvl="6">
              <a:spcBef>
                <a:spcPts val="0"/>
              </a:spcBef>
              <a:spcAft>
                <a:spcPts val="0"/>
              </a:spcAft>
              <a:buSzPts val="2600"/>
              <a:buFont typeface="Figtree"/>
              <a:buNone/>
              <a:defRPr sz="2600"/>
            </a:lvl7pPr>
            <a:lvl8pPr lvl="7">
              <a:spcBef>
                <a:spcPts val="0"/>
              </a:spcBef>
              <a:spcAft>
                <a:spcPts val="0"/>
              </a:spcAft>
              <a:buSzPts val="2600"/>
              <a:buFont typeface="Figtree"/>
              <a:buNone/>
              <a:defRPr sz="2600"/>
            </a:lvl8pPr>
            <a:lvl9pPr lvl="8">
              <a:spcBef>
                <a:spcPts val="0"/>
              </a:spcBef>
              <a:spcAft>
                <a:spcPts val="0"/>
              </a:spcAft>
              <a:buSzPts val="2600"/>
              <a:buFont typeface="Figtree"/>
              <a:buNone/>
              <a:defRPr sz="2600"/>
            </a:lvl9pPr>
          </a:lstStyle>
          <a:p/>
        </p:txBody>
      </p:sp>
      <p:sp>
        <p:nvSpPr>
          <p:cNvPr id="359" name="Google Shape;359;p44"/>
          <p:cNvSpPr txBox="1"/>
          <p:nvPr>
            <p:ph idx="2" type="title"/>
          </p:nvPr>
        </p:nvSpPr>
        <p:spPr>
          <a:xfrm>
            <a:off x="3410831" y="2280747"/>
            <a:ext cx="2325600" cy="200100"/>
          </a:xfrm>
          <a:prstGeom prst="rect">
            <a:avLst/>
          </a:prstGeom>
        </p:spPr>
        <p:txBody>
          <a:bodyPr anchorCtr="0" anchor="b" bIns="0" lIns="0" spcFirstLastPara="1" rIns="0" wrap="square" tIns="0">
            <a:noAutofit/>
          </a:bodyPr>
          <a:lstStyle>
            <a:lvl1pPr lvl="0">
              <a:spcBef>
                <a:spcPts val="0"/>
              </a:spcBef>
              <a:spcAft>
                <a:spcPts val="0"/>
              </a:spcAft>
              <a:buSzPts val="1300"/>
              <a:buFont typeface="Figtree ExtraBold"/>
              <a:buNone/>
              <a:defRPr b="0" sz="1300">
                <a:latin typeface="Figtree ExtraBold"/>
                <a:ea typeface="Figtree ExtraBold"/>
                <a:cs typeface="Figtree ExtraBold"/>
                <a:sym typeface="Figtree ExtraBold"/>
              </a:defRPr>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360" name="Google Shape;360;p44"/>
          <p:cNvSpPr txBox="1"/>
          <p:nvPr>
            <p:ph idx="1" type="body"/>
          </p:nvPr>
        </p:nvSpPr>
        <p:spPr>
          <a:xfrm>
            <a:off x="3410831" y="2606773"/>
            <a:ext cx="2325600" cy="677400"/>
          </a:xfrm>
          <a:prstGeom prst="rect">
            <a:avLst/>
          </a:prstGeom>
          <a:noFill/>
          <a:ln>
            <a:noFill/>
          </a:ln>
        </p:spPr>
        <p:txBody>
          <a:bodyPr anchorCtr="0" anchor="t" bIns="0" lIns="0" spcFirstLastPara="1" rIns="0" wrap="square" tIns="0">
            <a:noAutofit/>
          </a:bodyPr>
          <a:lstStyle>
            <a:lvl1pPr indent="-298450" lvl="0" marL="457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1pPr>
            <a:lvl2pPr indent="-298450" lvl="1" marL="914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2pPr>
            <a:lvl3pPr indent="-298450" lvl="2" marL="1371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3pPr>
            <a:lvl4pPr indent="-298450" lvl="3" marL="1828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4pPr>
            <a:lvl5pPr indent="-298450" lvl="4" marL="22860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5pPr>
            <a:lvl6pPr indent="-298450" lvl="5" marL="2743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6pPr>
            <a:lvl7pPr indent="-298450" lvl="6" marL="3200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7pPr>
            <a:lvl8pPr indent="-298450" lvl="7" marL="3657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8pPr>
            <a:lvl9pPr indent="-298450" lvl="8" marL="4114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9pPr>
          </a:lstStyle>
          <a:p/>
        </p:txBody>
      </p:sp>
      <p:sp>
        <p:nvSpPr>
          <p:cNvPr id="361" name="Google Shape;361;p44"/>
          <p:cNvSpPr txBox="1"/>
          <p:nvPr>
            <p:ph idx="3" type="title"/>
          </p:nvPr>
        </p:nvSpPr>
        <p:spPr>
          <a:xfrm>
            <a:off x="6454256" y="2280747"/>
            <a:ext cx="2325600" cy="200100"/>
          </a:xfrm>
          <a:prstGeom prst="rect">
            <a:avLst/>
          </a:prstGeom>
        </p:spPr>
        <p:txBody>
          <a:bodyPr anchorCtr="0" anchor="b" bIns="0" lIns="0" spcFirstLastPara="1" rIns="0" wrap="square" tIns="0">
            <a:noAutofit/>
          </a:bodyPr>
          <a:lstStyle>
            <a:lvl1pPr lvl="0">
              <a:spcBef>
                <a:spcPts val="0"/>
              </a:spcBef>
              <a:spcAft>
                <a:spcPts val="0"/>
              </a:spcAft>
              <a:buSzPts val="1300"/>
              <a:buFont typeface="Figtree ExtraBold"/>
              <a:buNone/>
              <a:defRPr b="0" sz="1300">
                <a:latin typeface="Figtree ExtraBold"/>
                <a:ea typeface="Figtree ExtraBold"/>
                <a:cs typeface="Figtree ExtraBold"/>
                <a:sym typeface="Figtree ExtraBold"/>
              </a:defRPr>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362" name="Google Shape;362;p44"/>
          <p:cNvSpPr txBox="1"/>
          <p:nvPr>
            <p:ph idx="4" type="body"/>
          </p:nvPr>
        </p:nvSpPr>
        <p:spPr>
          <a:xfrm>
            <a:off x="6454256" y="2606773"/>
            <a:ext cx="2325600" cy="677400"/>
          </a:xfrm>
          <a:prstGeom prst="rect">
            <a:avLst/>
          </a:prstGeom>
          <a:noFill/>
          <a:ln>
            <a:noFill/>
          </a:ln>
        </p:spPr>
        <p:txBody>
          <a:bodyPr anchorCtr="0" anchor="t" bIns="0" lIns="0" spcFirstLastPara="1" rIns="0" wrap="square" tIns="0">
            <a:noAutofit/>
          </a:bodyPr>
          <a:lstStyle>
            <a:lvl1pPr indent="-323850" lvl="0" marL="4572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1pPr>
            <a:lvl2pPr indent="-323850" lvl="1" marL="9144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2pPr>
            <a:lvl3pPr indent="-323850" lvl="2" marL="13716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3pPr>
            <a:lvl4pPr indent="-323850" lvl="3" marL="18288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4pPr>
            <a:lvl5pPr indent="-323850" lvl="4" marL="22860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5pPr>
            <a:lvl6pPr indent="-323850" lvl="5" marL="27432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6pPr>
            <a:lvl7pPr indent="-323850" lvl="6" marL="32004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7pPr>
            <a:lvl8pPr indent="-323850" lvl="7" marL="36576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8pPr>
            <a:lvl9pPr indent="-323850" lvl="8" marL="41148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9pPr>
          </a:lstStyle>
          <a:p/>
        </p:txBody>
      </p:sp>
      <p:sp>
        <p:nvSpPr>
          <p:cNvPr id="363" name="Google Shape;363;p44"/>
          <p:cNvSpPr/>
          <p:nvPr/>
        </p:nvSpPr>
        <p:spPr>
          <a:xfrm>
            <a:off x="74437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364" name="Google Shape;364;p44"/>
          <p:cNvSpPr/>
          <p:nvPr/>
        </p:nvSpPr>
        <p:spPr>
          <a:xfrm>
            <a:off x="57764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365" name="Google Shape;365;p44"/>
          <p:cNvSpPr txBox="1"/>
          <p:nvPr>
            <p:ph idx="5" type="subTitle"/>
          </p:nvPr>
        </p:nvSpPr>
        <p:spPr>
          <a:xfrm>
            <a:off x="5809350"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
        <p:nvSpPr>
          <p:cNvPr id="366" name="Google Shape;366;p44"/>
          <p:cNvSpPr txBox="1"/>
          <p:nvPr>
            <p:ph idx="6" type="subTitle"/>
          </p:nvPr>
        </p:nvSpPr>
        <p:spPr>
          <a:xfrm>
            <a:off x="7476775"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points 2">
  <p:cSld name="BIG_NUMBER_1_2">
    <p:bg>
      <p:bgPr>
        <a:solidFill>
          <a:schemeClr val="dk2"/>
        </a:solidFill>
      </p:bgPr>
    </p:bg>
    <p:spTree>
      <p:nvGrpSpPr>
        <p:cNvPr id="367" name="Shape 367"/>
        <p:cNvGrpSpPr/>
        <p:nvPr/>
      </p:nvGrpSpPr>
      <p:grpSpPr>
        <a:xfrm>
          <a:off x="0" y="0"/>
          <a:ext cx="0" cy="0"/>
          <a:chOff x="0" y="0"/>
          <a:chExt cx="0" cy="0"/>
        </a:xfrm>
      </p:grpSpPr>
      <p:grpSp>
        <p:nvGrpSpPr>
          <p:cNvPr id="368" name="Google Shape;368;p45"/>
          <p:cNvGrpSpPr/>
          <p:nvPr/>
        </p:nvGrpSpPr>
        <p:grpSpPr>
          <a:xfrm>
            <a:off x="0" y="1477575"/>
            <a:ext cx="9145300" cy="3447050"/>
            <a:chOff x="0" y="1477575"/>
            <a:chExt cx="9145300" cy="3447050"/>
          </a:xfrm>
        </p:grpSpPr>
        <p:sp>
          <p:nvSpPr>
            <p:cNvPr id="369" name="Google Shape;369;p45"/>
            <p:cNvSpPr/>
            <p:nvPr/>
          </p:nvSpPr>
          <p:spPr>
            <a:xfrm>
              <a:off x="0" y="3195412"/>
              <a:ext cx="3048000" cy="1729213"/>
            </a:xfrm>
            <a:prstGeom prst="flowChartPreparation">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 name="Google Shape;370;p45"/>
            <p:cNvSpPr/>
            <p:nvPr/>
          </p:nvSpPr>
          <p:spPr>
            <a:xfrm>
              <a:off x="0" y="1477575"/>
              <a:ext cx="3048000" cy="1729213"/>
            </a:xfrm>
            <a:prstGeom prst="flowChartPreparation">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1" name="Google Shape;371;p45"/>
            <p:cNvSpPr/>
            <p:nvPr/>
          </p:nvSpPr>
          <p:spPr>
            <a:xfrm>
              <a:off x="6097300" y="3195412"/>
              <a:ext cx="3048000" cy="1729213"/>
            </a:xfrm>
            <a:prstGeom prst="flowChartPreparation">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 name="Google Shape;372;p45"/>
            <p:cNvSpPr/>
            <p:nvPr/>
          </p:nvSpPr>
          <p:spPr>
            <a:xfrm>
              <a:off x="6097300" y="1477575"/>
              <a:ext cx="3048000" cy="1729213"/>
            </a:xfrm>
            <a:prstGeom prst="flowChartPreparation">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3" name="Google Shape;373;p45"/>
            <p:cNvSpPr/>
            <p:nvPr/>
          </p:nvSpPr>
          <p:spPr>
            <a:xfrm>
              <a:off x="3048000" y="3195412"/>
              <a:ext cx="3048000" cy="1729213"/>
            </a:xfrm>
            <a:prstGeom prst="flowChartPreparation">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 name="Google Shape;374;p45"/>
            <p:cNvSpPr/>
            <p:nvPr/>
          </p:nvSpPr>
          <p:spPr>
            <a:xfrm>
              <a:off x="3048000" y="1477575"/>
              <a:ext cx="3048000" cy="1729213"/>
            </a:xfrm>
            <a:prstGeom prst="flowChartPreparation">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75" name="Google Shape;375;p45"/>
          <p:cNvSpPr/>
          <p:nvPr/>
        </p:nvSpPr>
        <p:spPr>
          <a:xfrm>
            <a:off x="110838" y="113400"/>
            <a:ext cx="7947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376" name="Google Shape;376;p45"/>
          <p:cNvSpPr txBox="1"/>
          <p:nvPr>
            <p:ph idx="12" type="sldNum"/>
          </p:nvPr>
        </p:nvSpPr>
        <p:spPr>
          <a:xfrm>
            <a:off x="143700" y="102475"/>
            <a:ext cx="548700" cy="248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377" name="Google Shape;377;p45"/>
          <p:cNvCxnSpPr/>
          <p:nvPr/>
        </p:nvCxnSpPr>
        <p:spPr>
          <a:xfrm>
            <a:off x="111000" y="443900"/>
            <a:ext cx="8922000" cy="0"/>
          </a:xfrm>
          <a:prstGeom prst="straightConnector1">
            <a:avLst/>
          </a:prstGeom>
          <a:noFill/>
          <a:ln cap="flat" cmpd="sng" w="9525">
            <a:solidFill>
              <a:schemeClr val="lt1"/>
            </a:solidFill>
            <a:prstDash val="solid"/>
            <a:round/>
            <a:headEnd len="med" w="med" type="none"/>
            <a:tailEnd len="med" w="med" type="none"/>
          </a:ln>
        </p:spPr>
      </p:cxnSp>
      <p:sp>
        <p:nvSpPr>
          <p:cNvPr id="378" name="Google Shape;378;p45"/>
          <p:cNvSpPr txBox="1"/>
          <p:nvPr>
            <p:ph type="title"/>
          </p:nvPr>
        </p:nvSpPr>
        <p:spPr>
          <a:xfrm>
            <a:off x="437250" y="768288"/>
            <a:ext cx="8269500" cy="384900"/>
          </a:xfrm>
          <a:prstGeom prst="rect">
            <a:avLst/>
          </a:prstGeom>
        </p:spPr>
        <p:txBody>
          <a:bodyPr anchorCtr="0" anchor="t" bIns="0" lIns="0" spcFirstLastPara="1" rIns="0" wrap="square" tIns="0">
            <a:noAutofit/>
          </a:bodyPr>
          <a:lstStyle>
            <a:lvl1pPr lvl="0">
              <a:spcBef>
                <a:spcPts val="0"/>
              </a:spcBef>
              <a:spcAft>
                <a:spcPts val="0"/>
              </a:spcAft>
              <a:buSzPts val="2500"/>
              <a:buFont typeface="Figtree"/>
              <a:buNone/>
              <a:defRPr sz="2500"/>
            </a:lvl1pPr>
            <a:lvl2pPr lvl="1">
              <a:spcBef>
                <a:spcPts val="0"/>
              </a:spcBef>
              <a:spcAft>
                <a:spcPts val="0"/>
              </a:spcAft>
              <a:buSzPts val="2500"/>
              <a:buFont typeface="Figtree"/>
              <a:buNone/>
              <a:defRPr sz="2500"/>
            </a:lvl2pPr>
            <a:lvl3pPr lvl="2">
              <a:spcBef>
                <a:spcPts val="0"/>
              </a:spcBef>
              <a:spcAft>
                <a:spcPts val="0"/>
              </a:spcAft>
              <a:buSzPts val="2500"/>
              <a:buFont typeface="Figtree"/>
              <a:buNone/>
              <a:defRPr sz="2500"/>
            </a:lvl3pPr>
            <a:lvl4pPr lvl="3">
              <a:spcBef>
                <a:spcPts val="0"/>
              </a:spcBef>
              <a:spcAft>
                <a:spcPts val="0"/>
              </a:spcAft>
              <a:buSzPts val="2500"/>
              <a:buFont typeface="Figtree"/>
              <a:buNone/>
              <a:defRPr sz="2500"/>
            </a:lvl4pPr>
            <a:lvl5pPr lvl="4">
              <a:spcBef>
                <a:spcPts val="0"/>
              </a:spcBef>
              <a:spcAft>
                <a:spcPts val="0"/>
              </a:spcAft>
              <a:buSzPts val="2500"/>
              <a:buFont typeface="Figtree"/>
              <a:buNone/>
              <a:defRPr sz="2500"/>
            </a:lvl5pPr>
            <a:lvl6pPr lvl="5">
              <a:spcBef>
                <a:spcPts val="0"/>
              </a:spcBef>
              <a:spcAft>
                <a:spcPts val="0"/>
              </a:spcAft>
              <a:buSzPts val="2500"/>
              <a:buFont typeface="Figtree"/>
              <a:buNone/>
              <a:defRPr sz="2500"/>
            </a:lvl6pPr>
            <a:lvl7pPr lvl="6">
              <a:spcBef>
                <a:spcPts val="0"/>
              </a:spcBef>
              <a:spcAft>
                <a:spcPts val="0"/>
              </a:spcAft>
              <a:buSzPts val="2500"/>
              <a:buFont typeface="Figtree"/>
              <a:buNone/>
              <a:defRPr sz="2500"/>
            </a:lvl7pPr>
            <a:lvl8pPr lvl="7">
              <a:spcBef>
                <a:spcPts val="0"/>
              </a:spcBef>
              <a:spcAft>
                <a:spcPts val="0"/>
              </a:spcAft>
              <a:buSzPts val="2500"/>
              <a:buFont typeface="Figtree"/>
              <a:buNone/>
              <a:defRPr sz="2500"/>
            </a:lvl8pPr>
            <a:lvl9pPr lvl="8">
              <a:spcBef>
                <a:spcPts val="0"/>
              </a:spcBef>
              <a:spcAft>
                <a:spcPts val="0"/>
              </a:spcAft>
              <a:buSzPts val="2500"/>
              <a:buFont typeface="Figtree"/>
              <a:buNone/>
              <a:defRPr sz="2500"/>
            </a:lvl9pPr>
          </a:lstStyle>
          <a:p/>
        </p:txBody>
      </p:sp>
      <p:sp>
        <p:nvSpPr>
          <p:cNvPr id="379" name="Google Shape;379;p45"/>
          <p:cNvSpPr txBox="1"/>
          <p:nvPr>
            <p:ph idx="2" type="title"/>
          </p:nvPr>
        </p:nvSpPr>
        <p:spPr>
          <a:xfrm>
            <a:off x="3409838" y="2026475"/>
            <a:ext cx="2325600" cy="200100"/>
          </a:xfrm>
          <a:prstGeom prst="rect">
            <a:avLst/>
          </a:prstGeom>
        </p:spPr>
        <p:txBody>
          <a:bodyPr anchorCtr="0" anchor="t" bIns="0" lIns="0" spcFirstLastPara="1" rIns="0" wrap="square" tIns="0">
            <a:noAutofit/>
          </a:bodyPr>
          <a:lstStyle>
            <a:lvl1pPr lvl="0">
              <a:spcBef>
                <a:spcPts val="0"/>
              </a:spcBef>
              <a:spcAft>
                <a:spcPts val="0"/>
              </a:spcAft>
              <a:buSzPts val="1300"/>
              <a:buFont typeface="Figtree"/>
              <a:buNone/>
              <a:defRPr sz="1300"/>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380" name="Google Shape;380;p45"/>
          <p:cNvSpPr txBox="1"/>
          <p:nvPr>
            <p:ph idx="1" type="body"/>
          </p:nvPr>
        </p:nvSpPr>
        <p:spPr>
          <a:xfrm>
            <a:off x="3409838" y="2352500"/>
            <a:ext cx="2325600" cy="677400"/>
          </a:xfrm>
          <a:prstGeom prst="rect">
            <a:avLst/>
          </a:prstGeom>
          <a:noFill/>
          <a:ln>
            <a:noFill/>
          </a:ln>
        </p:spPr>
        <p:txBody>
          <a:bodyPr anchorCtr="0" anchor="t" bIns="0" lIns="0" spcFirstLastPara="1" rIns="0" wrap="square" tIns="0">
            <a:spAutoFit/>
          </a:bodyPr>
          <a:lstStyle>
            <a:lvl1pPr indent="-298450" lvl="0" marL="457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1pPr>
            <a:lvl2pPr indent="-298450" lvl="1" marL="914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2pPr>
            <a:lvl3pPr indent="-298450" lvl="2" marL="1371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3pPr>
            <a:lvl4pPr indent="-298450" lvl="3" marL="1828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4pPr>
            <a:lvl5pPr indent="-298450" lvl="4" marL="22860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5pPr>
            <a:lvl6pPr indent="-298450" lvl="5" marL="2743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6pPr>
            <a:lvl7pPr indent="-298450" lvl="6" marL="3200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7pPr>
            <a:lvl8pPr indent="-298450" lvl="7" marL="3657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8pPr>
            <a:lvl9pPr indent="-298450" lvl="8" marL="4114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9pPr>
          </a:lstStyle>
          <a:p/>
        </p:txBody>
      </p:sp>
      <p:sp>
        <p:nvSpPr>
          <p:cNvPr id="381" name="Google Shape;381;p45"/>
          <p:cNvSpPr txBox="1"/>
          <p:nvPr>
            <p:ph idx="3" type="title"/>
          </p:nvPr>
        </p:nvSpPr>
        <p:spPr>
          <a:xfrm>
            <a:off x="362475" y="2026475"/>
            <a:ext cx="2325600" cy="200100"/>
          </a:xfrm>
          <a:prstGeom prst="rect">
            <a:avLst/>
          </a:prstGeom>
        </p:spPr>
        <p:txBody>
          <a:bodyPr anchorCtr="0" anchor="t" bIns="0" lIns="0" spcFirstLastPara="1" rIns="0" wrap="square" tIns="0">
            <a:noAutofit/>
          </a:bodyPr>
          <a:lstStyle>
            <a:lvl1pPr lvl="0">
              <a:spcBef>
                <a:spcPts val="0"/>
              </a:spcBef>
              <a:spcAft>
                <a:spcPts val="0"/>
              </a:spcAft>
              <a:buSzPts val="1300"/>
              <a:buFont typeface="Figtree"/>
              <a:buNone/>
              <a:defRPr sz="1300"/>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382" name="Google Shape;382;p45"/>
          <p:cNvSpPr txBox="1"/>
          <p:nvPr>
            <p:ph idx="4" type="body"/>
          </p:nvPr>
        </p:nvSpPr>
        <p:spPr>
          <a:xfrm>
            <a:off x="362475" y="2352500"/>
            <a:ext cx="2325600" cy="677400"/>
          </a:xfrm>
          <a:prstGeom prst="rect">
            <a:avLst/>
          </a:prstGeom>
          <a:noFill/>
          <a:ln>
            <a:noFill/>
          </a:ln>
        </p:spPr>
        <p:txBody>
          <a:bodyPr anchorCtr="0" anchor="t" bIns="0" lIns="0" spcFirstLastPara="1" rIns="0" wrap="square" tIns="0">
            <a:spAutoFit/>
          </a:bodyPr>
          <a:lstStyle>
            <a:lvl1pPr indent="-298450" lvl="0" marL="457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1pPr>
            <a:lvl2pPr indent="-298450" lvl="1" marL="914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2pPr>
            <a:lvl3pPr indent="-298450" lvl="2" marL="1371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3pPr>
            <a:lvl4pPr indent="-298450" lvl="3" marL="1828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4pPr>
            <a:lvl5pPr indent="-298450" lvl="4" marL="22860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5pPr>
            <a:lvl6pPr indent="-298450" lvl="5" marL="2743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6pPr>
            <a:lvl7pPr indent="-298450" lvl="6" marL="3200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7pPr>
            <a:lvl8pPr indent="-298450" lvl="7" marL="3657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8pPr>
            <a:lvl9pPr indent="-298450" lvl="8" marL="4114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9pPr>
          </a:lstStyle>
          <a:p/>
        </p:txBody>
      </p:sp>
      <p:sp>
        <p:nvSpPr>
          <p:cNvPr id="383" name="Google Shape;383;p45"/>
          <p:cNvSpPr txBox="1"/>
          <p:nvPr>
            <p:ph idx="5" type="title"/>
          </p:nvPr>
        </p:nvSpPr>
        <p:spPr>
          <a:xfrm>
            <a:off x="6457200" y="2026475"/>
            <a:ext cx="2325600" cy="200100"/>
          </a:xfrm>
          <a:prstGeom prst="rect">
            <a:avLst/>
          </a:prstGeom>
        </p:spPr>
        <p:txBody>
          <a:bodyPr anchorCtr="0" anchor="t" bIns="0" lIns="0" spcFirstLastPara="1" rIns="0" wrap="square" tIns="0">
            <a:noAutofit/>
          </a:bodyPr>
          <a:lstStyle>
            <a:lvl1pPr lvl="0">
              <a:spcBef>
                <a:spcPts val="0"/>
              </a:spcBef>
              <a:spcAft>
                <a:spcPts val="0"/>
              </a:spcAft>
              <a:buSzPts val="1300"/>
              <a:buFont typeface="Figtree"/>
              <a:buNone/>
              <a:defRPr sz="1300"/>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384" name="Google Shape;384;p45"/>
          <p:cNvSpPr txBox="1"/>
          <p:nvPr>
            <p:ph idx="6" type="body"/>
          </p:nvPr>
        </p:nvSpPr>
        <p:spPr>
          <a:xfrm>
            <a:off x="6457200" y="2352500"/>
            <a:ext cx="2325600" cy="677400"/>
          </a:xfrm>
          <a:prstGeom prst="rect">
            <a:avLst/>
          </a:prstGeom>
          <a:noFill/>
          <a:ln>
            <a:noFill/>
          </a:ln>
        </p:spPr>
        <p:txBody>
          <a:bodyPr anchorCtr="0" anchor="t" bIns="0" lIns="0" spcFirstLastPara="1" rIns="0" wrap="square" tIns="0">
            <a:spAutoFit/>
          </a:bodyPr>
          <a:lstStyle>
            <a:lvl1pPr indent="-298450" lvl="0" marL="457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1pPr>
            <a:lvl2pPr indent="-298450" lvl="1" marL="914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2pPr>
            <a:lvl3pPr indent="-298450" lvl="2" marL="1371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3pPr>
            <a:lvl4pPr indent="-298450" lvl="3" marL="1828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4pPr>
            <a:lvl5pPr indent="-298450" lvl="4" marL="22860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5pPr>
            <a:lvl6pPr indent="-298450" lvl="5" marL="2743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6pPr>
            <a:lvl7pPr indent="-298450" lvl="6" marL="3200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7pPr>
            <a:lvl8pPr indent="-298450" lvl="7" marL="3657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8pPr>
            <a:lvl9pPr indent="-298450" lvl="8" marL="4114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9pPr>
          </a:lstStyle>
          <a:p/>
        </p:txBody>
      </p:sp>
      <p:sp>
        <p:nvSpPr>
          <p:cNvPr id="385" name="Google Shape;385;p45"/>
          <p:cNvSpPr txBox="1"/>
          <p:nvPr>
            <p:ph idx="7" type="title"/>
          </p:nvPr>
        </p:nvSpPr>
        <p:spPr>
          <a:xfrm>
            <a:off x="362475" y="3711025"/>
            <a:ext cx="2325600" cy="200100"/>
          </a:xfrm>
          <a:prstGeom prst="rect">
            <a:avLst/>
          </a:prstGeom>
        </p:spPr>
        <p:txBody>
          <a:bodyPr anchorCtr="0" anchor="t" bIns="0" lIns="0" spcFirstLastPara="1" rIns="0" wrap="square" tIns="0">
            <a:noAutofit/>
          </a:bodyPr>
          <a:lstStyle>
            <a:lvl1pPr lvl="0">
              <a:spcBef>
                <a:spcPts val="0"/>
              </a:spcBef>
              <a:spcAft>
                <a:spcPts val="0"/>
              </a:spcAft>
              <a:buSzPts val="1300"/>
              <a:buFont typeface="Figtree"/>
              <a:buNone/>
              <a:defRPr sz="1300"/>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386" name="Google Shape;386;p45"/>
          <p:cNvSpPr txBox="1"/>
          <p:nvPr>
            <p:ph idx="8" type="body"/>
          </p:nvPr>
        </p:nvSpPr>
        <p:spPr>
          <a:xfrm>
            <a:off x="362475" y="4037050"/>
            <a:ext cx="2325600" cy="677400"/>
          </a:xfrm>
          <a:prstGeom prst="rect">
            <a:avLst/>
          </a:prstGeom>
          <a:noFill/>
          <a:ln>
            <a:noFill/>
          </a:ln>
        </p:spPr>
        <p:txBody>
          <a:bodyPr anchorCtr="0" anchor="t" bIns="0" lIns="0" spcFirstLastPara="1" rIns="0" wrap="square" tIns="0">
            <a:spAutoFit/>
          </a:bodyPr>
          <a:lstStyle>
            <a:lvl1pPr indent="-298450" lvl="0" marL="457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1pPr>
            <a:lvl2pPr indent="-298450" lvl="1" marL="914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2pPr>
            <a:lvl3pPr indent="-298450" lvl="2" marL="1371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3pPr>
            <a:lvl4pPr indent="-298450" lvl="3" marL="1828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4pPr>
            <a:lvl5pPr indent="-298450" lvl="4" marL="22860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5pPr>
            <a:lvl6pPr indent="-298450" lvl="5" marL="2743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6pPr>
            <a:lvl7pPr indent="-298450" lvl="6" marL="3200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7pPr>
            <a:lvl8pPr indent="-298450" lvl="7" marL="3657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8pPr>
            <a:lvl9pPr indent="-298450" lvl="8" marL="4114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9pPr>
          </a:lstStyle>
          <a:p/>
        </p:txBody>
      </p:sp>
      <p:sp>
        <p:nvSpPr>
          <p:cNvPr id="387" name="Google Shape;387;p45"/>
          <p:cNvSpPr txBox="1"/>
          <p:nvPr>
            <p:ph idx="9" type="title"/>
          </p:nvPr>
        </p:nvSpPr>
        <p:spPr>
          <a:xfrm>
            <a:off x="3409200" y="3711025"/>
            <a:ext cx="2325600" cy="200100"/>
          </a:xfrm>
          <a:prstGeom prst="rect">
            <a:avLst/>
          </a:prstGeom>
        </p:spPr>
        <p:txBody>
          <a:bodyPr anchorCtr="0" anchor="t" bIns="0" lIns="0" spcFirstLastPara="1" rIns="0" wrap="square" tIns="0">
            <a:noAutofit/>
          </a:bodyPr>
          <a:lstStyle>
            <a:lvl1pPr lvl="0">
              <a:spcBef>
                <a:spcPts val="0"/>
              </a:spcBef>
              <a:spcAft>
                <a:spcPts val="0"/>
              </a:spcAft>
              <a:buSzPts val="1300"/>
              <a:buFont typeface="Figtree"/>
              <a:buNone/>
              <a:defRPr sz="1300"/>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388" name="Google Shape;388;p45"/>
          <p:cNvSpPr txBox="1"/>
          <p:nvPr>
            <p:ph idx="13" type="body"/>
          </p:nvPr>
        </p:nvSpPr>
        <p:spPr>
          <a:xfrm>
            <a:off x="3409200" y="4037050"/>
            <a:ext cx="2325600" cy="677400"/>
          </a:xfrm>
          <a:prstGeom prst="rect">
            <a:avLst/>
          </a:prstGeom>
          <a:noFill/>
          <a:ln>
            <a:noFill/>
          </a:ln>
        </p:spPr>
        <p:txBody>
          <a:bodyPr anchorCtr="0" anchor="t" bIns="0" lIns="0" spcFirstLastPara="1" rIns="0" wrap="square" tIns="0">
            <a:spAutoFit/>
          </a:bodyPr>
          <a:lstStyle>
            <a:lvl1pPr indent="-298450" lvl="0" marL="457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1pPr>
            <a:lvl2pPr indent="-298450" lvl="1" marL="914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2pPr>
            <a:lvl3pPr indent="-298450" lvl="2" marL="1371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3pPr>
            <a:lvl4pPr indent="-298450" lvl="3" marL="1828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4pPr>
            <a:lvl5pPr indent="-298450" lvl="4" marL="22860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5pPr>
            <a:lvl6pPr indent="-298450" lvl="5" marL="2743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6pPr>
            <a:lvl7pPr indent="-298450" lvl="6" marL="3200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7pPr>
            <a:lvl8pPr indent="-298450" lvl="7" marL="3657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8pPr>
            <a:lvl9pPr indent="-298450" lvl="8" marL="4114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9pPr>
          </a:lstStyle>
          <a:p/>
        </p:txBody>
      </p:sp>
      <p:sp>
        <p:nvSpPr>
          <p:cNvPr id="389" name="Google Shape;389;p45"/>
          <p:cNvSpPr txBox="1"/>
          <p:nvPr>
            <p:ph idx="14" type="title"/>
          </p:nvPr>
        </p:nvSpPr>
        <p:spPr>
          <a:xfrm>
            <a:off x="6381150" y="3711025"/>
            <a:ext cx="2325600" cy="200100"/>
          </a:xfrm>
          <a:prstGeom prst="rect">
            <a:avLst/>
          </a:prstGeom>
        </p:spPr>
        <p:txBody>
          <a:bodyPr anchorCtr="0" anchor="t" bIns="0" lIns="0" spcFirstLastPara="1" rIns="0" wrap="square" tIns="0">
            <a:noAutofit/>
          </a:bodyPr>
          <a:lstStyle>
            <a:lvl1pPr lvl="0">
              <a:spcBef>
                <a:spcPts val="0"/>
              </a:spcBef>
              <a:spcAft>
                <a:spcPts val="0"/>
              </a:spcAft>
              <a:buSzPts val="1300"/>
              <a:buFont typeface="Figtree"/>
              <a:buNone/>
              <a:defRPr sz="1300"/>
            </a:lvl1pPr>
            <a:lvl2pPr lvl="1">
              <a:spcBef>
                <a:spcPts val="0"/>
              </a:spcBef>
              <a:spcAft>
                <a:spcPts val="0"/>
              </a:spcAft>
              <a:buSzPts val="1300"/>
              <a:buFont typeface="Figtree"/>
              <a:buNone/>
              <a:defRPr sz="1300"/>
            </a:lvl2pPr>
            <a:lvl3pPr lvl="2">
              <a:spcBef>
                <a:spcPts val="0"/>
              </a:spcBef>
              <a:spcAft>
                <a:spcPts val="0"/>
              </a:spcAft>
              <a:buSzPts val="1300"/>
              <a:buFont typeface="Figtree"/>
              <a:buNone/>
              <a:defRPr sz="1300"/>
            </a:lvl3pPr>
            <a:lvl4pPr lvl="3">
              <a:spcBef>
                <a:spcPts val="0"/>
              </a:spcBef>
              <a:spcAft>
                <a:spcPts val="0"/>
              </a:spcAft>
              <a:buSzPts val="1300"/>
              <a:buFont typeface="Figtree"/>
              <a:buNone/>
              <a:defRPr sz="1300"/>
            </a:lvl4pPr>
            <a:lvl5pPr lvl="4">
              <a:spcBef>
                <a:spcPts val="0"/>
              </a:spcBef>
              <a:spcAft>
                <a:spcPts val="0"/>
              </a:spcAft>
              <a:buSzPts val="1300"/>
              <a:buFont typeface="Figtree"/>
              <a:buNone/>
              <a:defRPr sz="1300"/>
            </a:lvl5pPr>
            <a:lvl6pPr lvl="5">
              <a:spcBef>
                <a:spcPts val="0"/>
              </a:spcBef>
              <a:spcAft>
                <a:spcPts val="0"/>
              </a:spcAft>
              <a:buSzPts val="1300"/>
              <a:buFont typeface="Figtree"/>
              <a:buNone/>
              <a:defRPr sz="1300"/>
            </a:lvl6pPr>
            <a:lvl7pPr lvl="6">
              <a:spcBef>
                <a:spcPts val="0"/>
              </a:spcBef>
              <a:spcAft>
                <a:spcPts val="0"/>
              </a:spcAft>
              <a:buSzPts val="1300"/>
              <a:buFont typeface="Figtree"/>
              <a:buNone/>
              <a:defRPr sz="1300"/>
            </a:lvl7pPr>
            <a:lvl8pPr lvl="7">
              <a:spcBef>
                <a:spcPts val="0"/>
              </a:spcBef>
              <a:spcAft>
                <a:spcPts val="0"/>
              </a:spcAft>
              <a:buSzPts val="1300"/>
              <a:buFont typeface="Figtree"/>
              <a:buNone/>
              <a:defRPr sz="1300"/>
            </a:lvl8pPr>
            <a:lvl9pPr lvl="8">
              <a:spcBef>
                <a:spcPts val="0"/>
              </a:spcBef>
              <a:spcAft>
                <a:spcPts val="0"/>
              </a:spcAft>
              <a:buSzPts val="1300"/>
              <a:buFont typeface="Figtree"/>
              <a:buNone/>
              <a:defRPr sz="1300"/>
            </a:lvl9pPr>
          </a:lstStyle>
          <a:p/>
        </p:txBody>
      </p:sp>
      <p:sp>
        <p:nvSpPr>
          <p:cNvPr id="390" name="Google Shape;390;p45"/>
          <p:cNvSpPr txBox="1"/>
          <p:nvPr>
            <p:ph idx="15" type="body"/>
          </p:nvPr>
        </p:nvSpPr>
        <p:spPr>
          <a:xfrm>
            <a:off x="6381150" y="4037050"/>
            <a:ext cx="2325600" cy="677400"/>
          </a:xfrm>
          <a:prstGeom prst="rect">
            <a:avLst/>
          </a:prstGeom>
          <a:noFill/>
          <a:ln>
            <a:noFill/>
          </a:ln>
        </p:spPr>
        <p:txBody>
          <a:bodyPr anchorCtr="0" anchor="t" bIns="0" lIns="0" spcFirstLastPara="1" rIns="0" wrap="square" tIns="0">
            <a:spAutoFit/>
          </a:bodyPr>
          <a:lstStyle>
            <a:lvl1pPr indent="-298450" lvl="0" marL="457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1pPr>
            <a:lvl2pPr indent="-298450" lvl="1" marL="914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2pPr>
            <a:lvl3pPr indent="-298450" lvl="2" marL="1371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3pPr>
            <a:lvl4pPr indent="-298450" lvl="3" marL="1828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4pPr>
            <a:lvl5pPr indent="-298450" lvl="4" marL="22860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5pPr>
            <a:lvl6pPr indent="-298450" lvl="5" marL="27432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6pPr>
            <a:lvl7pPr indent="-298450" lvl="6" marL="32004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7pPr>
            <a:lvl8pPr indent="-298450" lvl="7" marL="36576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8pPr>
            <a:lvl9pPr indent="-298450" lvl="8" marL="4114800" algn="ctr">
              <a:spcBef>
                <a:spcPts val="0"/>
              </a:spcBef>
              <a:spcAft>
                <a:spcPts val="0"/>
              </a:spcAft>
              <a:buClr>
                <a:schemeClr val="dk1"/>
              </a:buClr>
              <a:buSzPts val="1100"/>
              <a:buFont typeface="Figtree"/>
              <a:buChar char="■"/>
              <a:defRPr sz="1100">
                <a:solidFill>
                  <a:schemeClr val="dk1"/>
                </a:solidFill>
                <a:latin typeface="Figtree"/>
                <a:ea typeface="Figtree"/>
                <a:cs typeface="Figtree"/>
                <a:sym typeface="Figtree"/>
              </a:defRPr>
            </a:lvl9pPr>
          </a:lstStyle>
          <a:p/>
        </p:txBody>
      </p:sp>
      <p:sp>
        <p:nvSpPr>
          <p:cNvPr id="391" name="Google Shape;391;p45"/>
          <p:cNvSpPr/>
          <p:nvPr/>
        </p:nvSpPr>
        <p:spPr>
          <a:xfrm>
            <a:off x="74437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392" name="Google Shape;392;p45"/>
          <p:cNvSpPr/>
          <p:nvPr/>
        </p:nvSpPr>
        <p:spPr>
          <a:xfrm>
            <a:off x="57764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393" name="Google Shape;393;p45"/>
          <p:cNvSpPr txBox="1"/>
          <p:nvPr>
            <p:ph idx="16" type="subTitle"/>
          </p:nvPr>
        </p:nvSpPr>
        <p:spPr>
          <a:xfrm>
            <a:off x="5809350"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
        <p:nvSpPr>
          <p:cNvPr id="394" name="Google Shape;394;p45"/>
          <p:cNvSpPr txBox="1"/>
          <p:nvPr>
            <p:ph idx="17" type="subTitle"/>
          </p:nvPr>
        </p:nvSpPr>
        <p:spPr>
          <a:xfrm>
            <a:off x="7476775"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BIG_NUMBER_1_1">
    <p:bg>
      <p:bgPr>
        <a:solidFill>
          <a:schemeClr val="lt2"/>
        </a:solidFill>
      </p:bgPr>
    </p:bg>
    <p:spTree>
      <p:nvGrpSpPr>
        <p:cNvPr id="395" name="Shape 395"/>
        <p:cNvGrpSpPr/>
        <p:nvPr/>
      </p:nvGrpSpPr>
      <p:grpSpPr>
        <a:xfrm>
          <a:off x="0" y="0"/>
          <a:ext cx="0" cy="0"/>
          <a:chOff x="0" y="0"/>
          <a:chExt cx="0" cy="0"/>
        </a:xfrm>
      </p:grpSpPr>
      <p:sp>
        <p:nvSpPr>
          <p:cNvPr id="396" name="Google Shape;396;p46"/>
          <p:cNvSpPr/>
          <p:nvPr/>
        </p:nvSpPr>
        <p:spPr>
          <a:xfrm>
            <a:off x="110838" y="113400"/>
            <a:ext cx="7947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397" name="Google Shape;397;p46"/>
          <p:cNvSpPr txBox="1"/>
          <p:nvPr>
            <p:ph idx="12" type="sldNum"/>
          </p:nvPr>
        </p:nvSpPr>
        <p:spPr>
          <a:xfrm>
            <a:off x="143700" y="102475"/>
            <a:ext cx="548700" cy="248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398" name="Google Shape;398;p46"/>
          <p:cNvCxnSpPr/>
          <p:nvPr/>
        </p:nvCxnSpPr>
        <p:spPr>
          <a:xfrm>
            <a:off x="111000" y="443900"/>
            <a:ext cx="8922000" cy="0"/>
          </a:xfrm>
          <a:prstGeom prst="straightConnector1">
            <a:avLst/>
          </a:prstGeom>
          <a:noFill/>
          <a:ln cap="flat" cmpd="sng" w="9525">
            <a:solidFill>
              <a:schemeClr val="lt1"/>
            </a:solidFill>
            <a:prstDash val="solid"/>
            <a:round/>
            <a:headEnd len="med" w="med" type="none"/>
            <a:tailEnd len="med" w="med" type="none"/>
          </a:ln>
        </p:spPr>
      </p:cxnSp>
      <p:sp>
        <p:nvSpPr>
          <p:cNvPr id="399" name="Google Shape;399;p46"/>
          <p:cNvSpPr/>
          <p:nvPr/>
        </p:nvSpPr>
        <p:spPr>
          <a:xfrm>
            <a:off x="-150" y="656513"/>
            <a:ext cx="9144300" cy="426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sp>
        <p:nvSpPr>
          <p:cNvPr id="400" name="Google Shape;400;p46"/>
          <p:cNvSpPr txBox="1"/>
          <p:nvPr>
            <p:ph type="ctrTitle"/>
          </p:nvPr>
        </p:nvSpPr>
        <p:spPr>
          <a:xfrm>
            <a:off x="1313250" y="2109413"/>
            <a:ext cx="6517500" cy="1362300"/>
          </a:xfrm>
          <a:prstGeom prst="rect">
            <a:avLst/>
          </a:prstGeom>
        </p:spPr>
        <p:txBody>
          <a:bodyPr anchorCtr="0" anchor="ctr" bIns="91425" lIns="91425" spcFirstLastPara="1" rIns="91425" wrap="square" tIns="91425">
            <a:norm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401" name="Google Shape;401;p46"/>
          <p:cNvSpPr/>
          <p:nvPr/>
        </p:nvSpPr>
        <p:spPr>
          <a:xfrm>
            <a:off x="74437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402" name="Google Shape;402;p46"/>
          <p:cNvSpPr/>
          <p:nvPr/>
        </p:nvSpPr>
        <p:spPr>
          <a:xfrm>
            <a:off x="57764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403" name="Google Shape;403;p46"/>
          <p:cNvSpPr txBox="1"/>
          <p:nvPr>
            <p:ph idx="1" type="subTitle"/>
          </p:nvPr>
        </p:nvSpPr>
        <p:spPr>
          <a:xfrm>
            <a:off x="5809350"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
        <p:nvSpPr>
          <p:cNvPr id="404" name="Google Shape;404;p46"/>
          <p:cNvSpPr txBox="1"/>
          <p:nvPr>
            <p:ph idx="2" type="subTitle"/>
          </p:nvPr>
        </p:nvSpPr>
        <p:spPr>
          <a:xfrm>
            <a:off x="7476775"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1">
  <p:cSld name="BIG_NUMBER_1_1_1_1">
    <p:bg>
      <p:bgPr>
        <a:solidFill>
          <a:schemeClr val="accent2"/>
        </a:solidFill>
      </p:bgPr>
    </p:bg>
    <p:spTree>
      <p:nvGrpSpPr>
        <p:cNvPr id="405" name="Shape 405"/>
        <p:cNvGrpSpPr/>
        <p:nvPr/>
      </p:nvGrpSpPr>
      <p:grpSpPr>
        <a:xfrm>
          <a:off x="0" y="0"/>
          <a:ext cx="0" cy="0"/>
          <a:chOff x="0" y="0"/>
          <a:chExt cx="0" cy="0"/>
        </a:xfrm>
      </p:grpSpPr>
      <p:grpSp>
        <p:nvGrpSpPr>
          <p:cNvPr id="406" name="Google Shape;406;p47"/>
          <p:cNvGrpSpPr/>
          <p:nvPr/>
        </p:nvGrpSpPr>
        <p:grpSpPr>
          <a:xfrm>
            <a:off x="-968" y="656650"/>
            <a:ext cx="9145937" cy="4268100"/>
            <a:chOff x="1666" y="656650"/>
            <a:chExt cx="9144108" cy="4268100"/>
          </a:xfrm>
        </p:grpSpPr>
        <p:sp>
          <p:nvSpPr>
            <p:cNvPr id="407" name="Google Shape;407;p47"/>
            <p:cNvSpPr/>
            <p:nvPr/>
          </p:nvSpPr>
          <p:spPr>
            <a:xfrm>
              <a:off x="1666" y="656650"/>
              <a:ext cx="1915800" cy="42681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08" name="Google Shape;408;p47"/>
            <p:cNvSpPr/>
            <p:nvPr/>
          </p:nvSpPr>
          <p:spPr>
            <a:xfrm>
              <a:off x="1808746" y="656650"/>
              <a:ext cx="1915800" cy="42681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09" name="Google Shape;409;p47"/>
            <p:cNvSpPr/>
            <p:nvPr/>
          </p:nvSpPr>
          <p:spPr>
            <a:xfrm>
              <a:off x="3615827" y="656650"/>
              <a:ext cx="1915800" cy="42681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10" name="Google Shape;410;p47"/>
            <p:cNvSpPr/>
            <p:nvPr/>
          </p:nvSpPr>
          <p:spPr>
            <a:xfrm>
              <a:off x="5422907" y="656650"/>
              <a:ext cx="1915800" cy="42681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11" name="Google Shape;411;p47"/>
            <p:cNvSpPr/>
            <p:nvPr/>
          </p:nvSpPr>
          <p:spPr>
            <a:xfrm>
              <a:off x="7229974" y="656650"/>
              <a:ext cx="1915800" cy="42681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412" name="Google Shape;412;p47"/>
          <p:cNvSpPr txBox="1"/>
          <p:nvPr>
            <p:ph idx="1" type="body"/>
          </p:nvPr>
        </p:nvSpPr>
        <p:spPr>
          <a:xfrm>
            <a:off x="3513750" y="3270238"/>
            <a:ext cx="2116500" cy="226800"/>
          </a:xfrm>
          <a:prstGeom prst="rect">
            <a:avLst/>
          </a:prstGeom>
          <a:noFill/>
          <a:ln>
            <a:noFill/>
          </a:ln>
        </p:spPr>
        <p:txBody>
          <a:bodyPr anchorCtr="0" anchor="ctr" bIns="91425" lIns="91425" spcFirstLastPara="1" rIns="91425" wrap="square" tIns="91425">
            <a:noAutofit/>
          </a:bodyPr>
          <a:lstStyle>
            <a:lvl1pPr indent="-323850" lvl="0" marL="457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1pPr>
            <a:lvl2pPr indent="-323850" lvl="1" marL="914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2pPr>
            <a:lvl3pPr indent="-323850" lvl="2" marL="1371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3pPr>
            <a:lvl4pPr indent="-323850" lvl="3" marL="1828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4pPr>
            <a:lvl5pPr indent="-323850" lvl="4" marL="22860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5pPr>
            <a:lvl6pPr indent="-323850" lvl="5" marL="2743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6pPr>
            <a:lvl7pPr indent="-323850" lvl="6" marL="3200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7pPr>
            <a:lvl8pPr indent="-323850" lvl="7" marL="3657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8pPr>
            <a:lvl9pPr indent="-323850" lvl="8" marL="4114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9pPr>
          </a:lstStyle>
          <a:p/>
        </p:txBody>
      </p:sp>
      <p:sp>
        <p:nvSpPr>
          <p:cNvPr id="413" name="Google Shape;413;p47"/>
          <p:cNvSpPr txBox="1"/>
          <p:nvPr>
            <p:ph idx="2" type="body"/>
          </p:nvPr>
        </p:nvSpPr>
        <p:spPr>
          <a:xfrm>
            <a:off x="3513750" y="3502400"/>
            <a:ext cx="2116500" cy="226800"/>
          </a:xfrm>
          <a:prstGeom prst="rect">
            <a:avLst/>
          </a:prstGeom>
          <a:noFill/>
          <a:ln>
            <a:noFill/>
          </a:ln>
        </p:spPr>
        <p:txBody>
          <a:bodyPr anchorCtr="0" anchor="ctr" bIns="91425" lIns="91425" spcFirstLastPara="1" rIns="91425" wrap="square" tIns="91425">
            <a:noAutofit/>
          </a:bodyPr>
          <a:lstStyle>
            <a:lvl1pPr indent="-323850" lvl="0" marL="457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1pPr>
            <a:lvl2pPr indent="-323850" lvl="1" marL="914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2pPr>
            <a:lvl3pPr indent="-323850" lvl="2" marL="1371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3pPr>
            <a:lvl4pPr indent="-323850" lvl="3" marL="1828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4pPr>
            <a:lvl5pPr indent="-323850" lvl="4" marL="22860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5pPr>
            <a:lvl6pPr indent="-323850" lvl="5" marL="2743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6pPr>
            <a:lvl7pPr indent="-323850" lvl="6" marL="3200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7pPr>
            <a:lvl8pPr indent="-323850" lvl="7" marL="3657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8pPr>
            <a:lvl9pPr indent="-323850" lvl="8" marL="4114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9pPr>
          </a:lstStyle>
          <a:p/>
        </p:txBody>
      </p:sp>
      <p:sp>
        <p:nvSpPr>
          <p:cNvPr id="414" name="Google Shape;414;p47"/>
          <p:cNvSpPr txBox="1"/>
          <p:nvPr>
            <p:ph idx="3" type="body"/>
          </p:nvPr>
        </p:nvSpPr>
        <p:spPr>
          <a:xfrm>
            <a:off x="932400" y="2487400"/>
            <a:ext cx="7279200" cy="646500"/>
          </a:xfrm>
          <a:prstGeom prst="rect">
            <a:avLst/>
          </a:prstGeom>
        </p:spPr>
        <p:txBody>
          <a:bodyPr anchorCtr="0" anchor="t" bIns="91425" lIns="91425" spcFirstLastPara="1" rIns="91425" wrap="square" tIns="91425">
            <a:normAutofit/>
          </a:bodyPr>
          <a:lstStyle>
            <a:lvl1pPr indent="-323850" lvl="0" marL="457200">
              <a:spcBef>
                <a:spcPts val="0"/>
              </a:spcBef>
              <a:spcAft>
                <a:spcPts val="0"/>
              </a:spcAft>
              <a:buSzPts val="1500"/>
              <a:buFont typeface="Figtree"/>
              <a:buChar char="●"/>
              <a:defRPr/>
            </a:lvl1pPr>
            <a:lvl2pPr indent="-323850" lvl="1" marL="914400">
              <a:spcBef>
                <a:spcPts val="0"/>
              </a:spcBef>
              <a:spcAft>
                <a:spcPts val="0"/>
              </a:spcAft>
              <a:buSzPts val="1500"/>
              <a:buFont typeface="Figtree"/>
              <a:buChar char="○"/>
              <a:defRPr/>
            </a:lvl2pPr>
            <a:lvl3pPr indent="-323850" lvl="2" marL="1371600">
              <a:spcBef>
                <a:spcPts val="0"/>
              </a:spcBef>
              <a:spcAft>
                <a:spcPts val="0"/>
              </a:spcAft>
              <a:buSzPts val="1500"/>
              <a:buFont typeface="Figtree"/>
              <a:buChar char="■"/>
              <a:defRPr/>
            </a:lvl3pPr>
            <a:lvl4pPr indent="-323850" lvl="3" marL="1828800">
              <a:spcBef>
                <a:spcPts val="0"/>
              </a:spcBef>
              <a:spcAft>
                <a:spcPts val="0"/>
              </a:spcAft>
              <a:buSzPts val="1500"/>
              <a:buFont typeface="Figtree"/>
              <a:buChar char="●"/>
              <a:defRPr/>
            </a:lvl4pPr>
            <a:lvl5pPr indent="-323850" lvl="4" marL="2286000">
              <a:spcBef>
                <a:spcPts val="0"/>
              </a:spcBef>
              <a:spcAft>
                <a:spcPts val="0"/>
              </a:spcAft>
              <a:buSzPts val="1500"/>
              <a:buFont typeface="Figtree"/>
              <a:buChar char="○"/>
              <a:defRPr/>
            </a:lvl5pPr>
            <a:lvl6pPr indent="-323850" lvl="5" marL="2743200">
              <a:spcBef>
                <a:spcPts val="0"/>
              </a:spcBef>
              <a:spcAft>
                <a:spcPts val="0"/>
              </a:spcAft>
              <a:buSzPts val="1500"/>
              <a:buFont typeface="Figtree"/>
              <a:buChar char="■"/>
              <a:defRPr/>
            </a:lvl6pPr>
            <a:lvl7pPr indent="-323850" lvl="6" marL="3200400">
              <a:spcBef>
                <a:spcPts val="0"/>
              </a:spcBef>
              <a:spcAft>
                <a:spcPts val="0"/>
              </a:spcAft>
              <a:buSzPts val="1500"/>
              <a:buFont typeface="Figtree"/>
              <a:buChar char="●"/>
              <a:defRPr/>
            </a:lvl7pPr>
            <a:lvl8pPr indent="-323850" lvl="7" marL="3657600">
              <a:spcBef>
                <a:spcPts val="0"/>
              </a:spcBef>
              <a:spcAft>
                <a:spcPts val="0"/>
              </a:spcAft>
              <a:buSzPts val="1500"/>
              <a:buFont typeface="Figtree"/>
              <a:buChar char="○"/>
              <a:defRPr/>
            </a:lvl8pPr>
            <a:lvl9pPr indent="-323850" lvl="8" marL="4114800">
              <a:spcBef>
                <a:spcPts val="0"/>
              </a:spcBef>
              <a:spcAft>
                <a:spcPts val="0"/>
              </a:spcAft>
              <a:buSzPts val="1500"/>
              <a:buFont typeface="Figtree"/>
              <a:buChar char="■"/>
              <a:defRPr/>
            </a:lvl9pPr>
          </a:lstStyle>
          <a:p/>
        </p:txBody>
      </p:sp>
      <p:sp>
        <p:nvSpPr>
          <p:cNvPr id="415" name="Google Shape;415;p47"/>
          <p:cNvSpPr txBox="1"/>
          <p:nvPr>
            <p:ph idx="4" type="body"/>
          </p:nvPr>
        </p:nvSpPr>
        <p:spPr>
          <a:xfrm>
            <a:off x="6095150" y="3270238"/>
            <a:ext cx="2116500" cy="226800"/>
          </a:xfrm>
          <a:prstGeom prst="rect">
            <a:avLst/>
          </a:prstGeom>
          <a:noFill/>
          <a:ln>
            <a:noFill/>
          </a:ln>
        </p:spPr>
        <p:txBody>
          <a:bodyPr anchorCtr="0" anchor="ctr" bIns="91425" lIns="91425" spcFirstLastPara="1" rIns="91425" wrap="square" tIns="91425">
            <a:noAutofit/>
          </a:bodyPr>
          <a:lstStyle>
            <a:lvl1pPr indent="-323850" lvl="0" marL="457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1pPr>
            <a:lvl2pPr indent="-323850" lvl="1" marL="914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2pPr>
            <a:lvl3pPr indent="-323850" lvl="2" marL="1371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3pPr>
            <a:lvl4pPr indent="-323850" lvl="3" marL="1828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4pPr>
            <a:lvl5pPr indent="-323850" lvl="4" marL="22860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5pPr>
            <a:lvl6pPr indent="-323850" lvl="5" marL="2743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6pPr>
            <a:lvl7pPr indent="-323850" lvl="6" marL="3200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7pPr>
            <a:lvl8pPr indent="-323850" lvl="7" marL="3657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8pPr>
            <a:lvl9pPr indent="-323850" lvl="8" marL="4114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9pPr>
          </a:lstStyle>
          <a:p/>
        </p:txBody>
      </p:sp>
      <p:sp>
        <p:nvSpPr>
          <p:cNvPr id="416" name="Google Shape;416;p47"/>
          <p:cNvSpPr txBox="1"/>
          <p:nvPr>
            <p:ph idx="5" type="body"/>
          </p:nvPr>
        </p:nvSpPr>
        <p:spPr>
          <a:xfrm>
            <a:off x="6095150" y="3502400"/>
            <a:ext cx="2116500" cy="226800"/>
          </a:xfrm>
          <a:prstGeom prst="rect">
            <a:avLst/>
          </a:prstGeom>
          <a:noFill/>
          <a:ln>
            <a:noFill/>
          </a:ln>
        </p:spPr>
        <p:txBody>
          <a:bodyPr anchorCtr="0" anchor="ctr" bIns="91425" lIns="91425" spcFirstLastPara="1" rIns="91425" wrap="square" tIns="91425">
            <a:noAutofit/>
          </a:bodyPr>
          <a:lstStyle>
            <a:lvl1pPr indent="-323850" lvl="0" marL="457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1pPr>
            <a:lvl2pPr indent="-323850" lvl="1" marL="914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2pPr>
            <a:lvl3pPr indent="-323850" lvl="2" marL="1371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3pPr>
            <a:lvl4pPr indent="-323850" lvl="3" marL="1828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4pPr>
            <a:lvl5pPr indent="-323850" lvl="4" marL="22860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5pPr>
            <a:lvl6pPr indent="-323850" lvl="5" marL="2743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6pPr>
            <a:lvl7pPr indent="-323850" lvl="6" marL="3200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7pPr>
            <a:lvl8pPr indent="-323850" lvl="7" marL="3657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8pPr>
            <a:lvl9pPr indent="-323850" lvl="8" marL="4114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9pPr>
          </a:lstStyle>
          <a:p/>
        </p:txBody>
      </p:sp>
      <p:sp>
        <p:nvSpPr>
          <p:cNvPr id="417" name="Google Shape;417;p47"/>
          <p:cNvSpPr txBox="1"/>
          <p:nvPr>
            <p:ph type="title"/>
          </p:nvPr>
        </p:nvSpPr>
        <p:spPr>
          <a:xfrm>
            <a:off x="932400" y="1634950"/>
            <a:ext cx="7279200" cy="572700"/>
          </a:xfrm>
          <a:prstGeom prst="rect">
            <a:avLst/>
          </a:prstGeom>
        </p:spPr>
        <p:txBody>
          <a:bodyPr anchorCtr="0" anchor="b" bIns="0" lIns="0" spcFirstLastPara="1" rIns="0" wrap="square" tIns="0">
            <a:noAutofit/>
          </a:bodyPr>
          <a:lstStyle>
            <a:lvl1pPr lvl="0">
              <a:spcBef>
                <a:spcPts val="0"/>
              </a:spcBef>
              <a:spcAft>
                <a:spcPts val="0"/>
              </a:spcAft>
              <a:buSzPts val="3500"/>
              <a:buFont typeface="Figtree"/>
              <a:buNone/>
              <a:defRPr/>
            </a:lvl1pPr>
            <a:lvl2pPr lvl="1">
              <a:spcBef>
                <a:spcPts val="0"/>
              </a:spcBef>
              <a:spcAft>
                <a:spcPts val="0"/>
              </a:spcAft>
              <a:buSzPts val="3500"/>
              <a:buFont typeface="Figtree"/>
              <a:buNone/>
              <a:defRPr/>
            </a:lvl2pPr>
            <a:lvl3pPr lvl="2">
              <a:spcBef>
                <a:spcPts val="0"/>
              </a:spcBef>
              <a:spcAft>
                <a:spcPts val="0"/>
              </a:spcAft>
              <a:buSzPts val="3500"/>
              <a:buFont typeface="Figtree"/>
              <a:buNone/>
              <a:defRPr/>
            </a:lvl3pPr>
            <a:lvl4pPr lvl="3">
              <a:spcBef>
                <a:spcPts val="0"/>
              </a:spcBef>
              <a:spcAft>
                <a:spcPts val="0"/>
              </a:spcAft>
              <a:buSzPts val="3500"/>
              <a:buFont typeface="Figtree"/>
              <a:buNone/>
              <a:defRPr/>
            </a:lvl4pPr>
            <a:lvl5pPr lvl="4">
              <a:spcBef>
                <a:spcPts val="0"/>
              </a:spcBef>
              <a:spcAft>
                <a:spcPts val="0"/>
              </a:spcAft>
              <a:buSzPts val="3500"/>
              <a:buFont typeface="Figtree"/>
              <a:buNone/>
              <a:defRPr/>
            </a:lvl5pPr>
            <a:lvl6pPr lvl="5">
              <a:spcBef>
                <a:spcPts val="0"/>
              </a:spcBef>
              <a:spcAft>
                <a:spcPts val="0"/>
              </a:spcAft>
              <a:buSzPts val="3500"/>
              <a:buFont typeface="Figtree"/>
              <a:buNone/>
              <a:defRPr/>
            </a:lvl6pPr>
            <a:lvl7pPr lvl="6">
              <a:spcBef>
                <a:spcPts val="0"/>
              </a:spcBef>
              <a:spcAft>
                <a:spcPts val="0"/>
              </a:spcAft>
              <a:buSzPts val="3500"/>
              <a:buFont typeface="Figtree"/>
              <a:buNone/>
              <a:defRPr/>
            </a:lvl7pPr>
            <a:lvl8pPr lvl="7">
              <a:spcBef>
                <a:spcPts val="0"/>
              </a:spcBef>
              <a:spcAft>
                <a:spcPts val="0"/>
              </a:spcAft>
              <a:buSzPts val="3500"/>
              <a:buFont typeface="Figtree"/>
              <a:buNone/>
              <a:defRPr/>
            </a:lvl8pPr>
            <a:lvl9pPr lvl="8">
              <a:spcBef>
                <a:spcPts val="0"/>
              </a:spcBef>
              <a:spcAft>
                <a:spcPts val="0"/>
              </a:spcAft>
              <a:buSzPts val="3500"/>
              <a:buFont typeface="Figtree"/>
              <a:buNone/>
              <a:defRPr/>
            </a:lvl9pPr>
          </a:lstStyle>
          <a:p/>
        </p:txBody>
      </p:sp>
      <p:sp>
        <p:nvSpPr>
          <p:cNvPr id="418" name="Google Shape;418;p47"/>
          <p:cNvSpPr txBox="1"/>
          <p:nvPr>
            <p:ph idx="6" type="body"/>
          </p:nvPr>
        </p:nvSpPr>
        <p:spPr>
          <a:xfrm>
            <a:off x="932450" y="3270238"/>
            <a:ext cx="2116500" cy="226800"/>
          </a:xfrm>
          <a:prstGeom prst="rect">
            <a:avLst/>
          </a:prstGeom>
          <a:noFill/>
          <a:ln>
            <a:noFill/>
          </a:ln>
        </p:spPr>
        <p:txBody>
          <a:bodyPr anchorCtr="0" anchor="ctr" bIns="91425" lIns="91425" spcFirstLastPara="1" rIns="91425" wrap="square" tIns="91425">
            <a:noAutofit/>
          </a:bodyPr>
          <a:lstStyle>
            <a:lvl1pPr indent="-323850" lvl="0" marL="457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1pPr>
            <a:lvl2pPr indent="-323850" lvl="1" marL="914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2pPr>
            <a:lvl3pPr indent="-323850" lvl="2" marL="1371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3pPr>
            <a:lvl4pPr indent="-323850" lvl="3" marL="1828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4pPr>
            <a:lvl5pPr indent="-323850" lvl="4" marL="22860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5pPr>
            <a:lvl6pPr indent="-323850" lvl="5" marL="2743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6pPr>
            <a:lvl7pPr indent="-323850" lvl="6" marL="3200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7pPr>
            <a:lvl8pPr indent="-323850" lvl="7" marL="3657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8pPr>
            <a:lvl9pPr indent="-323850" lvl="8" marL="4114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9pPr>
          </a:lstStyle>
          <a:p/>
        </p:txBody>
      </p:sp>
      <p:sp>
        <p:nvSpPr>
          <p:cNvPr id="419" name="Google Shape;419;p47"/>
          <p:cNvSpPr txBox="1"/>
          <p:nvPr>
            <p:ph idx="7" type="body"/>
          </p:nvPr>
        </p:nvSpPr>
        <p:spPr>
          <a:xfrm>
            <a:off x="932450" y="3502400"/>
            <a:ext cx="2116500" cy="226800"/>
          </a:xfrm>
          <a:prstGeom prst="rect">
            <a:avLst/>
          </a:prstGeom>
          <a:noFill/>
          <a:ln>
            <a:noFill/>
          </a:ln>
        </p:spPr>
        <p:txBody>
          <a:bodyPr anchorCtr="0" anchor="ctr" bIns="91425" lIns="91425" spcFirstLastPara="1" rIns="91425" wrap="square" tIns="91425">
            <a:noAutofit/>
          </a:bodyPr>
          <a:lstStyle>
            <a:lvl1pPr indent="-323850" lvl="0" marL="457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1pPr>
            <a:lvl2pPr indent="-323850" lvl="1" marL="914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2pPr>
            <a:lvl3pPr indent="-323850" lvl="2" marL="1371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3pPr>
            <a:lvl4pPr indent="-323850" lvl="3" marL="1828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4pPr>
            <a:lvl5pPr indent="-323850" lvl="4" marL="22860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5pPr>
            <a:lvl6pPr indent="-323850" lvl="5" marL="2743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6pPr>
            <a:lvl7pPr indent="-323850" lvl="6" marL="3200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7pPr>
            <a:lvl8pPr indent="-323850" lvl="7" marL="3657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8pPr>
            <a:lvl9pPr indent="-323850" lvl="8" marL="4114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9pPr>
          </a:lstStyle>
          <a:p/>
        </p:txBody>
      </p:sp>
      <p:sp>
        <p:nvSpPr>
          <p:cNvPr id="420" name="Google Shape;420;p47"/>
          <p:cNvSpPr/>
          <p:nvPr/>
        </p:nvSpPr>
        <p:spPr>
          <a:xfrm>
            <a:off x="110838" y="113400"/>
            <a:ext cx="7947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421" name="Google Shape;421;p47"/>
          <p:cNvSpPr txBox="1"/>
          <p:nvPr>
            <p:ph idx="12" type="sldNum"/>
          </p:nvPr>
        </p:nvSpPr>
        <p:spPr>
          <a:xfrm>
            <a:off x="143700" y="102475"/>
            <a:ext cx="548700" cy="248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22" name="Google Shape;422;p47"/>
          <p:cNvSpPr/>
          <p:nvPr/>
        </p:nvSpPr>
        <p:spPr>
          <a:xfrm>
            <a:off x="74437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423" name="Google Shape;423;p47"/>
          <p:cNvSpPr/>
          <p:nvPr/>
        </p:nvSpPr>
        <p:spPr>
          <a:xfrm>
            <a:off x="57764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cxnSp>
        <p:nvCxnSpPr>
          <p:cNvPr id="424" name="Google Shape;424;p47"/>
          <p:cNvCxnSpPr/>
          <p:nvPr/>
        </p:nvCxnSpPr>
        <p:spPr>
          <a:xfrm>
            <a:off x="111000" y="443900"/>
            <a:ext cx="8922000" cy="0"/>
          </a:xfrm>
          <a:prstGeom prst="straightConnector1">
            <a:avLst/>
          </a:prstGeom>
          <a:noFill/>
          <a:ln cap="flat" cmpd="sng" w="9525">
            <a:solidFill>
              <a:schemeClr val="lt1"/>
            </a:solidFill>
            <a:prstDash val="solid"/>
            <a:round/>
            <a:headEnd len="med" w="med" type="none"/>
            <a:tailEnd len="med" w="med" type="none"/>
          </a:ln>
        </p:spPr>
      </p:cxnSp>
      <p:sp>
        <p:nvSpPr>
          <p:cNvPr id="425" name="Google Shape;425;p47"/>
          <p:cNvSpPr txBox="1"/>
          <p:nvPr>
            <p:ph idx="8" type="subTitle"/>
          </p:nvPr>
        </p:nvSpPr>
        <p:spPr>
          <a:xfrm>
            <a:off x="5809350"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
        <p:nvSpPr>
          <p:cNvPr id="426" name="Google Shape;426;p47"/>
          <p:cNvSpPr txBox="1"/>
          <p:nvPr>
            <p:ph idx="9" type="subTitle"/>
          </p:nvPr>
        </p:nvSpPr>
        <p:spPr>
          <a:xfrm>
            <a:off x="7476775"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1, response">
  <p:cSld name="BIG_NUMBER_1_1_1_1_1">
    <p:bg>
      <p:bgPr>
        <a:solidFill>
          <a:schemeClr val="accent3"/>
        </a:solidFill>
      </p:bgPr>
    </p:bg>
    <p:spTree>
      <p:nvGrpSpPr>
        <p:cNvPr id="427" name="Shape 427"/>
        <p:cNvGrpSpPr/>
        <p:nvPr/>
      </p:nvGrpSpPr>
      <p:grpSpPr>
        <a:xfrm>
          <a:off x="0" y="0"/>
          <a:ext cx="0" cy="0"/>
          <a:chOff x="0" y="0"/>
          <a:chExt cx="0" cy="0"/>
        </a:xfrm>
      </p:grpSpPr>
      <p:grpSp>
        <p:nvGrpSpPr>
          <p:cNvPr id="428" name="Google Shape;428;p48"/>
          <p:cNvGrpSpPr/>
          <p:nvPr/>
        </p:nvGrpSpPr>
        <p:grpSpPr>
          <a:xfrm>
            <a:off x="-968" y="656650"/>
            <a:ext cx="9145937" cy="4268100"/>
            <a:chOff x="1666" y="656650"/>
            <a:chExt cx="9144108" cy="4268100"/>
          </a:xfrm>
        </p:grpSpPr>
        <p:sp>
          <p:nvSpPr>
            <p:cNvPr id="429" name="Google Shape;429;p48"/>
            <p:cNvSpPr/>
            <p:nvPr/>
          </p:nvSpPr>
          <p:spPr>
            <a:xfrm>
              <a:off x="1666" y="656650"/>
              <a:ext cx="1915800" cy="42681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30" name="Google Shape;430;p48"/>
            <p:cNvSpPr/>
            <p:nvPr/>
          </p:nvSpPr>
          <p:spPr>
            <a:xfrm>
              <a:off x="1808746" y="656650"/>
              <a:ext cx="1915800" cy="42681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31" name="Google Shape;431;p48"/>
            <p:cNvSpPr/>
            <p:nvPr/>
          </p:nvSpPr>
          <p:spPr>
            <a:xfrm>
              <a:off x="3615827" y="656650"/>
              <a:ext cx="1915800" cy="42681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32" name="Google Shape;432;p48"/>
            <p:cNvSpPr/>
            <p:nvPr/>
          </p:nvSpPr>
          <p:spPr>
            <a:xfrm>
              <a:off x="5422907" y="656650"/>
              <a:ext cx="1915800" cy="42681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33" name="Google Shape;433;p48"/>
            <p:cNvSpPr/>
            <p:nvPr/>
          </p:nvSpPr>
          <p:spPr>
            <a:xfrm>
              <a:off x="7229974" y="656650"/>
              <a:ext cx="1915800" cy="42681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434" name="Google Shape;434;p48"/>
          <p:cNvSpPr/>
          <p:nvPr/>
        </p:nvSpPr>
        <p:spPr>
          <a:xfrm>
            <a:off x="110838" y="113400"/>
            <a:ext cx="7947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435" name="Google Shape;435;p48"/>
          <p:cNvSpPr txBox="1"/>
          <p:nvPr>
            <p:ph idx="12" type="sldNum"/>
          </p:nvPr>
        </p:nvSpPr>
        <p:spPr>
          <a:xfrm>
            <a:off x="143700" y="102475"/>
            <a:ext cx="548700" cy="248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436" name="Google Shape;436;p48"/>
          <p:cNvCxnSpPr/>
          <p:nvPr/>
        </p:nvCxnSpPr>
        <p:spPr>
          <a:xfrm>
            <a:off x="111000" y="443900"/>
            <a:ext cx="8922000" cy="0"/>
          </a:xfrm>
          <a:prstGeom prst="straightConnector1">
            <a:avLst/>
          </a:prstGeom>
          <a:noFill/>
          <a:ln cap="flat" cmpd="sng" w="9525">
            <a:solidFill>
              <a:schemeClr val="lt1"/>
            </a:solidFill>
            <a:prstDash val="solid"/>
            <a:round/>
            <a:headEnd len="med" w="med" type="none"/>
            <a:tailEnd len="med" w="med" type="none"/>
          </a:ln>
        </p:spPr>
      </p:cxnSp>
      <p:sp>
        <p:nvSpPr>
          <p:cNvPr id="437" name="Google Shape;437;p48"/>
          <p:cNvSpPr txBox="1"/>
          <p:nvPr>
            <p:ph type="ctrTitle"/>
          </p:nvPr>
        </p:nvSpPr>
        <p:spPr>
          <a:xfrm>
            <a:off x="1313250" y="2109413"/>
            <a:ext cx="6517500" cy="1362300"/>
          </a:xfrm>
          <a:prstGeom prst="rect">
            <a:avLst/>
          </a:prstGeom>
        </p:spPr>
        <p:txBody>
          <a:bodyPr anchorCtr="0" anchor="ctr" bIns="91425" lIns="91425" spcFirstLastPara="1" rIns="91425" wrap="square" tIns="91425">
            <a:norm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438" name="Google Shape;438;p48"/>
          <p:cNvSpPr/>
          <p:nvPr/>
        </p:nvSpPr>
        <p:spPr>
          <a:xfrm>
            <a:off x="74437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439" name="Google Shape;439;p48"/>
          <p:cNvSpPr/>
          <p:nvPr/>
        </p:nvSpPr>
        <p:spPr>
          <a:xfrm>
            <a:off x="57764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440" name="Google Shape;440;p48"/>
          <p:cNvSpPr txBox="1"/>
          <p:nvPr>
            <p:ph idx="1" type="subTitle"/>
          </p:nvPr>
        </p:nvSpPr>
        <p:spPr>
          <a:xfrm>
            <a:off x="5809350"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
        <p:nvSpPr>
          <p:cNvPr id="441" name="Google Shape;441;p48"/>
          <p:cNvSpPr txBox="1"/>
          <p:nvPr>
            <p:ph idx="2" type="subTitle"/>
          </p:nvPr>
        </p:nvSpPr>
        <p:spPr>
          <a:xfrm>
            <a:off x="7476775"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2">
  <p:cSld name="BIG_NUMBER_1_1_1_1_2">
    <p:bg>
      <p:bgPr>
        <a:solidFill>
          <a:schemeClr val="accent2"/>
        </a:solidFill>
      </p:bgPr>
    </p:bg>
    <p:spTree>
      <p:nvGrpSpPr>
        <p:cNvPr id="442" name="Shape 442"/>
        <p:cNvGrpSpPr/>
        <p:nvPr/>
      </p:nvGrpSpPr>
      <p:grpSpPr>
        <a:xfrm>
          <a:off x="0" y="0"/>
          <a:ext cx="0" cy="0"/>
          <a:chOff x="0" y="0"/>
          <a:chExt cx="0" cy="0"/>
        </a:xfrm>
      </p:grpSpPr>
      <p:grpSp>
        <p:nvGrpSpPr>
          <p:cNvPr id="443" name="Google Shape;443;p49"/>
          <p:cNvGrpSpPr/>
          <p:nvPr/>
        </p:nvGrpSpPr>
        <p:grpSpPr>
          <a:xfrm>
            <a:off x="-25" y="656526"/>
            <a:ext cx="9143972" cy="4268100"/>
            <a:chOff x="-25" y="656526"/>
            <a:chExt cx="9143972" cy="4268100"/>
          </a:xfrm>
        </p:grpSpPr>
        <p:sp>
          <p:nvSpPr>
            <p:cNvPr id="444" name="Google Shape;444;p49"/>
            <p:cNvSpPr/>
            <p:nvPr/>
          </p:nvSpPr>
          <p:spPr>
            <a:xfrm rot="-5400000">
              <a:off x="-110875" y="767376"/>
              <a:ext cx="4268100" cy="4046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sp>
          <p:nvSpPr>
            <p:cNvPr id="445" name="Google Shape;445;p49"/>
            <p:cNvSpPr/>
            <p:nvPr/>
          </p:nvSpPr>
          <p:spPr>
            <a:xfrm rot="-5400000">
              <a:off x="2437854" y="767376"/>
              <a:ext cx="4268100" cy="4046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sp>
          <p:nvSpPr>
            <p:cNvPr id="446" name="Google Shape;446;p49"/>
            <p:cNvSpPr/>
            <p:nvPr/>
          </p:nvSpPr>
          <p:spPr>
            <a:xfrm rot="-5400000">
              <a:off x="4986697" y="767376"/>
              <a:ext cx="4268100" cy="4046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igtree SemiBold"/>
                <a:ea typeface="Figtree SemiBold"/>
                <a:cs typeface="Figtree SemiBold"/>
                <a:sym typeface="Figtree SemiBold"/>
              </a:endParaRPr>
            </a:p>
          </p:txBody>
        </p:sp>
      </p:grpSp>
      <p:sp>
        <p:nvSpPr>
          <p:cNvPr id="447" name="Google Shape;447;p49"/>
          <p:cNvSpPr txBox="1"/>
          <p:nvPr>
            <p:ph idx="1" type="body"/>
          </p:nvPr>
        </p:nvSpPr>
        <p:spPr>
          <a:xfrm>
            <a:off x="932400" y="2487400"/>
            <a:ext cx="7279200" cy="646500"/>
          </a:xfrm>
          <a:prstGeom prst="rect">
            <a:avLst/>
          </a:prstGeom>
        </p:spPr>
        <p:txBody>
          <a:bodyPr anchorCtr="0" anchor="t" bIns="91425" lIns="91425" spcFirstLastPara="1" rIns="91425" wrap="square" tIns="91425">
            <a:normAutofit/>
          </a:bodyPr>
          <a:lstStyle>
            <a:lvl1pPr indent="-323850" lvl="0" marL="457200">
              <a:spcBef>
                <a:spcPts val="0"/>
              </a:spcBef>
              <a:spcAft>
                <a:spcPts val="0"/>
              </a:spcAft>
              <a:buSzPts val="1500"/>
              <a:buFont typeface="Figtree"/>
              <a:buChar char="●"/>
              <a:defRPr/>
            </a:lvl1pPr>
            <a:lvl2pPr indent="-323850" lvl="1" marL="914400">
              <a:spcBef>
                <a:spcPts val="0"/>
              </a:spcBef>
              <a:spcAft>
                <a:spcPts val="0"/>
              </a:spcAft>
              <a:buSzPts val="1500"/>
              <a:buFont typeface="Figtree"/>
              <a:buChar char="○"/>
              <a:defRPr/>
            </a:lvl2pPr>
            <a:lvl3pPr indent="-323850" lvl="2" marL="1371600">
              <a:spcBef>
                <a:spcPts val="0"/>
              </a:spcBef>
              <a:spcAft>
                <a:spcPts val="0"/>
              </a:spcAft>
              <a:buSzPts val="1500"/>
              <a:buFont typeface="Figtree"/>
              <a:buChar char="■"/>
              <a:defRPr/>
            </a:lvl3pPr>
            <a:lvl4pPr indent="-323850" lvl="3" marL="1828800">
              <a:spcBef>
                <a:spcPts val="0"/>
              </a:spcBef>
              <a:spcAft>
                <a:spcPts val="0"/>
              </a:spcAft>
              <a:buSzPts val="1500"/>
              <a:buFont typeface="Figtree"/>
              <a:buChar char="●"/>
              <a:defRPr/>
            </a:lvl4pPr>
            <a:lvl5pPr indent="-323850" lvl="4" marL="2286000">
              <a:spcBef>
                <a:spcPts val="0"/>
              </a:spcBef>
              <a:spcAft>
                <a:spcPts val="0"/>
              </a:spcAft>
              <a:buSzPts val="1500"/>
              <a:buFont typeface="Figtree"/>
              <a:buChar char="○"/>
              <a:defRPr/>
            </a:lvl5pPr>
            <a:lvl6pPr indent="-323850" lvl="5" marL="2743200">
              <a:spcBef>
                <a:spcPts val="0"/>
              </a:spcBef>
              <a:spcAft>
                <a:spcPts val="0"/>
              </a:spcAft>
              <a:buSzPts val="1500"/>
              <a:buFont typeface="Figtree"/>
              <a:buChar char="■"/>
              <a:defRPr/>
            </a:lvl6pPr>
            <a:lvl7pPr indent="-323850" lvl="6" marL="3200400">
              <a:spcBef>
                <a:spcPts val="0"/>
              </a:spcBef>
              <a:spcAft>
                <a:spcPts val="0"/>
              </a:spcAft>
              <a:buSzPts val="1500"/>
              <a:buFont typeface="Figtree"/>
              <a:buChar char="●"/>
              <a:defRPr/>
            </a:lvl7pPr>
            <a:lvl8pPr indent="-323850" lvl="7" marL="3657600">
              <a:spcBef>
                <a:spcPts val="0"/>
              </a:spcBef>
              <a:spcAft>
                <a:spcPts val="0"/>
              </a:spcAft>
              <a:buSzPts val="1500"/>
              <a:buFont typeface="Figtree"/>
              <a:buChar char="○"/>
              <a:defRPr/>
            </a:lvl8pPr>
            <a:lvl9pPr indent="-323850" lvl="8" marL="4114800">
              <a:spcBef>
                <a:spcPts val="0"/>
              </a:spcBef>
              <a:spcAft>
                <a:spcPts val="0"/>
              </a:spcAft>
              <a:buSzPts val="1500"/>
              <a:buFont typeface="Figtree"/>
              <a:buChar char="■"/>
              <a:defRPr/>
            </a:lvl9pPr>
          </a:lstStyle>
          <a:p/>
        </p:txBody>
      </p:sp>
      <p:sp>
        <p:nvSpPr>
          <p:cNvPr id="448" name="Google Shape;448;p49"/>
          <p:cNvSpPr txBox="1"/>
          <p:nvPr>
            <p:ph type="title"/>
          </p:nvPr>
        </p:nvSpPr>
        <p:spPr>
          <a:xfrm>
            <a:off x="932400" y="1634950"/>
            <a:ext cx="7279200" cy="572700"/>
          </a:xfrm>
          <a:prstGeom prst="rect">
            <a:avLst/>
          </a:prstGeom>
        </p:spPr>
        <p:txBody>
          <a:bodyPr anchorCtr="0" anchor="b" bIns="0" lIns="0" spcFirstLastPara="1" rIns="0" wrap="square" tIns="0">
            <a:noAutofit/>
          </a:bodyPr>
          <a:lstStyle>
            <a:lvl1pPr lvl="0">
              <a:spcBef>
                <a:spcPts val="0"/>
              </a:spcBef>
              <a:spcAft>
                <a:spcPts val="0"/>
              </a:spcAft>
              <a:buSzPts val="3500"/>
              <a:buFont typeface="Figtree"/>
              <a:buNone/>
              <a:defRPr/>
            </a:lvl1pPr>
            <a:lvl2pPr lvl="1">
              <a:spcBef>
                <a:spcPts val="0"/>
              </a:spcBef>
              <a:spcAft>
                <a:spcPts val="0"/>
              </a:spcAft>
              <a:buSzPts val="3500"/>
              <a:buFont typeface="Figtree"/>
              <a:buNone/>
              <a:defRPr/>
            </a:lvl2pPr>
            <a:lvl3pPr lvl="2">
              <a:spcBef>
                <a:spcPts val="0"/>
              </a:spcBef>
              <a:spcAft>
                <a:spcPts val="0"/>
              </a:spcAft>
              <a:buSzPts val="3500"/>
              <a:buFont typeface="Figtree"/>
              <a:buNone/>
              <a:defRPr/>
            </a:lvl3pPr>
            <a:lvl4pPr lvl="3">
              <a:spcBef>
                <a:spcPts val="0"/>
              </a:spcBef>
              <a:spcAft>
                <a:spcPts val="0"/>
              </a:spcAft>
              <a:buSzPts val="3500"/>
              <a:buFont typeface="Figtree"/>
              <a:buNone/>
              <a:defRPr/>
            </a:lvl4pPr>
            <a:lvl5pPr lvl="4">
              <a:spcBef>
                <a:spcPts val="0"/>
              </a:spcBef>
              <a:spcAft>
                <a:spcPts val="0"/>
              </a:spcAft>
              <a:buSzPts val="3500"/>
              <a:buFont typeface="Figtree"/>
              <a:buNone/>
              <a:defRPr/>
            </a:lvl5pPr>
            <a:lvl6pPr lvl="5">
              <a:spcBef>
                <a:spcPts val="0"/>
              </a:spcBef>
              <a:spcAft>
                <a:spcPts val="0"/>
              </a:spcAft>
              <a:buSzPts val="3500"/>
              <a:buFont typeface="Figtree"/>
              <a:buNone/>
              <a:defRPr/>
            </a:lvl6pPr>
            <a:lvl7pPr lvl="6">
              <a:spcBef>
                <a:spcPts val="0"/>
              </a:spcBef>
              <a:spcAft>
                <a:spcPts val="0"/>
              </a:spcAft>
              <a:buSzPts val="3500"/>
              <a:buFont typeface="Figtree"/>
              <a:buNone/>
              <a:defRPr/>
            </a:lvl7pPr>
            <a:lvl8pPr lvl="7">
              <a:spcBef>
                <a:spcPts val="0"/>
              </a:spcBef>
              <a:spcAft>
                <a:spcPts val="0"/>
              </a:spcAft>
              <a:buSzPts val="3500"/>
              <a:buFont typeface="Figtree"/>
              <a:buNone/>
              <a:defRPr/>
            </a:lvl8pPr>
            <a:lvl9pPr lvl="8">
              <a:spcBef>
                <a:spcPts val="0"/>
              </a:spcBef>
              <a:spcAft>
                <a:spcPts val="0"/>
              </a:spcAft>
              <a:buSzPts val="3500"/>
              <a:buFont typeface="Figtree"/>
              <a:buNone/>
              <a:defRPr/>
            </a:lvl9pPr>
          </a:lstStyle>
          <a:p/>
        </p:txBody>
      </p:sp>
      <p:sp>
        <p:nvSpPr>
          <p:cNvPr id="449" name="Google Shape;449;p49"/>
          <p:cNvSpPr txBox="1"/>
          <p:nvPr>
            <p:ph idx="2" type="body"/>
          </p:nvPr>
        </p:nvSpPr>
        <p:spPr>
          <a:xfrm>
            <a:off x="932450" y="3270238"/>
            <a:ext cx="2116500" cy="226800"/>
          </a:xfrm>
          <a:prstGeom prst="rect">
            <a:avLst/>
          </a:prstGeom>
          <a:noFill/>
          <a:ln>
            <a:noFill/>
          </a:ln>
        </p:spPr>
        <p:txBody>
          <a:bodyPr anchorCtr="0" anchor="ctr" bIns="91425" lIns="91425" spcFirstLastPara="1" rIns="91425" wrap="square" tIns="91425">
            <a:noAutofit/>
          </a:bodyPr>
          <a:lstStyle>
            <a:lvl1pPr indent="-323850" lvl="0" marL="457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1pPr>
            <a:lvl2pPr indent="-323850" lvl="1" marL="914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2pPr>
            <a:lvl3pPr indent="-323850" lvl="2" marL="1371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3pPr>
            <a:lvl4pPr indent="-323850" lvl="3" marL="1828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4pPr>
            <a:lvl5pPr indent="-323850" lvl="4" marL="22860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5pPr>
            <a:lvl6pPr indent="-323850" lvl="5" marL="2743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6pPr>
            <a:lvl7pPr indent="-323850" lvl="6" marL="3200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7pPr>
            <a:lvl8pPr indent="-323850" lvl="7" marL="3657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8pPr>
            <a:lvl9pPr indent="-323850" lvl="8" marL="4114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9pPr>
          </a:lstStyle>
          <a:p/>
        </p:txBody>
      </p:sp>
      <p:sp>
        <p:nvSpPr>
          <p:cNvPr id="450" name="Google Shape;450;p49"/>
          <p:cNvSpPr txBox="1"/>
          <p:nvPr>
            <p:ph idx="3" type="body"/>
          </p:nvPr>
        </p:nvSpPr>
        <p:spPr>
          <a:xfrm>
            <a:off x="932450" y="3502400"/>
            <a:ext cx="2116500" cy="226800"/>
          </a:xfrm>
          <a:prstGeom prst="rect">
            <a:avLst/>
          </a:prstGeom>
          <a:noFill/>
          <a:ln>
            <a:noFill/>
          </a:ln>
        </p:spPr>
        <p:txBody>
          <a:bodyPr anchorCtr="0" anchor="ctr" bIns="91425" lIns="91425" spcFirstLastPara="1" rIns="91425" wrap="square" tIns="91425">
            <a:noAutofit/>
          </a:bodyPr>
          <a:lstStyle>
            <a:lvl1pPr indent="-323850" lvl="0" marL="457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1pPr>
            <a:lvl2pPr indent="-323850" lvl="1" marL="914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2pPr>
            <a:lvl3pPr indent="-323850" lvl="2" marL="1371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3pPr>
            <a:lvl4pPr indent="-323850" lvl="3" marL="1828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4pPr>
            <a:lvl5pPr indent="-323850" lvl="4" marL="22860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5pPr>
            <a:lvl6pPr indent="-323850" lvl="5" marL="2743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6pPr>
            <a:lvl7pPr indent="-323850" lvl="6" marL="3200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7pPr>
            <a:lvl8pPr indent="-323850" lvl="7" marL="3657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8pPr>
            <a:lvl9pPr indent="-323850" lvl="8" marL="4114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9pPr>
          </a:lstStyle>
          <a:p/>
        </p:txBody>
      </p:sp>
      <p:sp>
        <p:nvSpPr>
          <p:cNvPr id="451" name="Google Shape;451;p49"/>
          <p:cNvSpPr txBox="1"/>
          <p:nvPr>
            <p:ph idx="4" type="body"/>
          </p:nvPr>
        </p:nvSpPr>
        <p:spPr>
          <a:xfrm>
            <a:off x="3513750" y="3270238"/>
            <a:ext cx="2116500" cy="226800"/>
          </a:xfrm>
          <a:prstGeom prst="rect">
            <a:avLst/>
          </a:prstGeom>
          <a:noFill/>
          <a:ln>
            <a:noFill/>
          </a:ln>
        </p:spPr>
        <p:txBody>
          <a:bodyPr anchorCtr="0" anchor="ctr" bIns="91425" lIns="91425" spcFirstLastPara="1" rIns="91425" wrap="square" tIns="91425">
            <a:noAutofit/>
          </a:bodyPr>
          <a:lstStyle>
            <a:lvl1pPr indent="-323850" lvl="0" marL="457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1pPr>
            <a:lvl2pPr indent="-323850" lvl="1" marL="914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2pPr>
            <a:lvl3pPr indent="-323850" lvl="2" marL="1371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3pPr>
            <a:lvl4pPr indent="-323850" lvl="3" marL="1828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4pPr>
            <a:lvl5pPr indent="-323850" lvl="4" marL="22860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5pPr>
            <a:lvl6pPr indent="-323850" lvl="5" marL="2743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6pPr>
            <a:lvl7pPr indent="-323850" lvl="6" marL="3200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7pPr>
            <a:lvl8pPr indent="-323850" lvl="7" marL="3657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8pPr>
            <a:lvl9pPr indent="-323850" lvl="8" marL="4114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9pPr>
          </a:lstStyle>
          <a:p/>
        </p:txBody>
      </p:sp>
      <p:sp>
        <p:nvSpPr>
          <p:cNvPr id="452" name="Google Shape;452;p49"/>
          <p:cNvSpPr txBox="1"/>
          <p:nvPr>
            <p:ph idx="5" type="body"/>
          </p:nvPr>
        </p:nvSpPr>
        <p:spPr>
          <a:xfrm>
            <a:off x="3513750" y="3502400"/>
            <a:ext cx="2116500" cy="226800"/>
          </a:xfrm>
          <a:prstGeom prst="rect">
            <a:avLst/>
          </a:prstGeom>
          <a:noFill/>
          <a:ln>
            <a:noFill/>
          </a:ln>
        </p:spPr>
        <p:txBody>
          <a:bodyPr anchorCtr="0" anchor="ctr" bIns="91425" lIns="91425" spcFirstLastPara="1" rIns="91425" wrap="square" tIns="91425">
            <a:noAutofit/>
          </a:bodyPr>
          <a:lstStyle>
            <a:lvl1pPr indent="-323850" lvl="0" marL="457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1pPr>
            <a:lvl2pPr indent="-323850" lvl="1" marL="914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2pPr>
            <a:lvl3pPr indent="-323850" lvl="2" marL="1371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3pPr>
            <a:lvl4pPr indent="-323850" lvl="3" marL="1828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4pPr>
            <a:lvl5pPr indent="-323850" lvl="4" marL="22860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5pPr>
            <a:lvl6pPr indent="-323850" lvl="5" marL="2743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6pPr>
            <a:lvl7pPr indent="-323850" lvl="6" marL="3200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7pPr>
            <a:lvl8pPr indent="-323850" lvl="7" marL="3657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8pPr>
            <a:lvl9pPr indent="-323850" lvl="8" marL="4114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9pPr>
          </a:lstStyle>
          <a:p/>
        </p:txBody>
      </p:sp>
      <p:sp>
        <p:nvSpPr>
          <p:cNvPr id="453" name="Google Shape;453;p49"/>
          <p:cNvSpPr txBox="1"/>
          <p:nvPr>
            <p:ph idx="6" type="body"/>
          </p:nvPr>
        </p:nvSpPr>
        <p:spPr>
          <a:xfrm>
            <a:off x="6095150" y="3270238"/>
            <a:ext cx="2116500" cy="226800"/>
          </a:xfrm>
          <a:prstGeom prst="rect">
            <a:avLst/>
          </a:prstGeom>
          <a:noFill/>
          <a:ln>
            <a:noFill/>
          </a:ln>
        </p:spPr>
        <p:txBody>
          <a:bodyPr anchorCtr="0" anchor="ctr" bIns="91425" lIns="91425" spcFirstLastPara="1" rIns="91425" wrap="square" tIns="91425">
            <a:noAutofit/>
          </a:bodyPr>
          <a:lstStyle>
            <a:lvl1pPr indent="-323850" lvl="0" marL="457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1pPr>
            <a:lvl2pPr indent="-323850" lvl="1" marL="914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2pPr>
            <a:lvl3pPr indent="-323850" lvl="2" marL="1371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3pPr>
            <a:lvl4pPr indent="-323850" lvl="3" marL="1828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4pPr>
            <a:lvl5pPr indent="-323850" lvl="4" marL="22860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5pPr>
            <a:lvl6pPr indent="-323850" lvl="5" marL="2743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6pPr>
            <a:lvl7pPr indent="-323850" lvl="6" marL="3200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7pPr>
            <a:lvl8pPr indent="-323850" lvl="7" marL="3657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8pPr>
            <a:lvl9pPr indent="-323850" lvl="8" marL="4114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9pPr>
          </a:lstStyle>
          <a:p/>
        </p:txBody>
      </p:sp>
      <p:sp>
        <p:nvSpPr>
          <p:cNvPr id="454" name="Google Shape;454;p49"/>
          <p:cNvSpPr txBox="1"/>
          <p:nvPr>
            <p:ph idx="7" type="body"/>
          </p:nvPr>
        </p:nvSpPr>
        <p:spPr>
          <a:xfrm>
            <a:off x="6095150" y="3502400"/>
            <a:ext cx="2116500" cy="226800"/>
          </a:xfrm>
          <a:prstGeom prst="rect">
            <a:avLst/>
          </a:prstGeom>
          <a:noFill/>
          <a:ln>
            <a:noFill/>
          </a:ln>
        </p:spPr>
        <p:txBody>
          <a:bodyPr anchorCtr="0" anchor="ctr" bIns="91425" lIns="91425" spcFirstLastPara="1" rIns="91425" wrap="square" tIns="91425">
            <a:noAutofit/>
          </a:bodyPr>
          <a:lstStyle>
            <a:lvl1pPr indent="-323850" lvl="0" marL="457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1pPr>
            <a:lvl2pPr indent="-323850" lvl="1" marL="914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2pPr>
            <a:lvl3pPr indent="-323850" lvl="2" marL="1371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3pPr>
            <a:lvl4pPr indent="-323850" lvl="3" marL="1828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4pPr>
            <a:lvl5pPr indent="-323850" lvl="4" marL="22860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5pPr>
            <a:lvl6pPr indent="-323850" lvl="5" marL="27432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6pPr>
            <a:lvl7pPr indent="-323850" lvl="6" marL="32004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7pPr>
            <a:lvl8pPr indent="-323850" lvl="7" marL="36576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8pPr>
            <a:lvl9pPr indent="-323850" lvl="8" marL="4114800">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9pPr>
          </a:lstStyle>
          <a:p/>
        </p:txBody>
      </p:sp>
      <p:sp>
        <p:nvSpPr>
          <p:cNvPr id="455" name="Google Shape;455;p49"/>
          <p:cNvSpPr/>
          <p:nvPr/>
        </p:nvSpPr>
        <p:spPr>
          <a:xfrm>
            <a:off x="110838" y="113400"/>
            <a:ext cx="7947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456" name="Google Shape;456;p49"/>
          <p:cNvSpPr txBox="1"/>
          <p:nvPr>
            <p:ph idx="12" type="sldNum"/>
          </p:nvPr>
        </p:nvSpPr>
        <p:spPr>
          <a:xfrm>
            <a:off x="143700" y="102475"/>
            <a:ext cx="548700" cy="248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57" name="Google Shape;457;p49"/>
          <p:cNvSpPr/>
          <p:nvPr/>
        </p:nvSpPr>
        <p:spPr>
          <a:xfrm>
            <a:off x="74437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458" name="Google Shape;458;p49"/>
          <p:cNvSpPr/>
          <p:nvPr/>
        </p:nvSpPr>
        <p:spPr>
          <a:xfrm>
            <a:off x="57764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cxnSp>
        <p:nvCxnSpPr>
          <p:cNvPr id="459" name="Google Shape;459;p49"/>
          <p:cNvCxnSpPr/>
          <p:nvPr/>
        </p:nvCxnSpPr>
        <p:spPr>
          <a:xfrm>
            <a:off x="111000" y="443900"/>
            <a:ext cx="8922000" cy="0"/>
          </a:xfrm>
          <a:prstGeom prst="straightConnector1">
            <a:avLst/>
          </a:prstGeom>
          <a:noFill/>
          <a:ln cap="flat" cmpd="sng" w="9525">
            <a:solidFill>
              <a:schemeClr val="lt1"/>
            </a:solidFill>
            <a:prstDash val="solid"/>
            <a:round/>
            <a:headEnd len="med" w="med" type="none"/>
            <a:tailEnd len="med" w="med" type="none"/>
          </a:ln>
        </p:spPr>
      </p:cxnSp>
      <p:sp>
        <p:nvSpPr>
          <p:cNvPr id="460" name="Google Shape;460;p49"/>
          <p:cNvSpPr txBox="1"/>
          <p:nvPr>
            <p:ph idx="8" type="subTitle"/>
          </p:nvPr>
        </p:nvSpPr>
        <p:spPr>
          <a:xfrm>
            <a:off x="5809350"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
        <p:nvSpPr>
          <p:cNvPr id="461" name="Google Shape;461;p49"/>
          <p:cNvSpPr txBox="1"/>
          <p:nvPr>
            <p:ph idx="9" type="subTitle"/>
          </p:nvPr>
        </p:nvSpPr>
        <p:spPr>
          <a:xfrm>
            <a:off x="7476775"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2, response">
  <p:cSld name="BIG_NUMBER_1_1_1_1_1_2">
    <p:bg>
      <p:bgPr>
        <a:solidFill>
          <a:schemeClr val="accent3"/>
        </a:solidFill>
      </p:bgPr>
    </p:bg>
    <p:spTree>
      <p:nvGrpSpPr>
        <p:cNvPr id="462" name="Shape 462"/>
        <p:cNvGrpSpPr/>
        <p:nvPr/>
      </p:nvGrpSpPr>
      <p:grpSpPr>
        <a:xfrm>
          <a:off x="0" y="0"/>
          <a:ext cx="0" cy="0"/>
          <a:chOff x="0" y="0"/>
          <a:chExt cx="0" cy="0"/>
        </a:xfrm>
      </p:grpSpPr>
      <p:grpSp>
        <p:nvGrpSpPr>
          <p:cNvPr id="463" name="Google Shape;463;p50"/>
          <p:cNvGrpSpPr/>
          <p:nvPr/>
        </p:nvGrpSpPr>
        <p:grpSpPr>
          <a:xfrm>
            <a:off x="-25" y="656526"/>
            <a:ext cx="9143972" cy="4268100"/>
            <a:chOff x="-25" y="656526"/>
            <a:chExt cx="9143972" cy="4268100"/>
          </a:xfrm>
        </p:grpSpPr>
        <p:sp>
          <p:nvSpPr>
            <p:cNvPr id="464" name="Google Shape;464;p50"/>
            <p:cNvSpPr/>
            <p:nvPr/>
          </p:nvSpPr>
          <p:spPr>
            <a:xfrm rot="-5400000">
              <a:off x="-110875" y="767376"/>
              <a:ext cx="4268100" cy="4046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SemiBold"/>
                <a:ea typeface="Figtree SemiBold"/>
                <a:cs typeface="Figtree SemiBold"/>
                <a:sym typeface="Figtree SemiBold"/>
              </a:endParaRPr>
            </a:p>
          </p:txBody>
        </p:sp>
        <p:sp>
          <p:nvSpPr>
            <p:cNvPr id="465" name="Google Shape;465;p50"/>
            <p:cNvSpPr/>
            <p:nvPr/>
          </p:nvSpPr>
          <p:spPr>
            <a:xfrm rot="-5400000">
              <a:off x="2437854" y="767376"/>
              <a:ext cx="4268100" cy="4046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SemiBold"/>
                <a:ea typeface="Figtree SemiBold"/>
                <a:cs typeface="Figtree SemiBold"/>
                <a:sym typeface="Figtree SemiBold"/>
              </a:endParaRPr>
            </a:p>
          </p:txBody>
        </p:sp>
        <p:sp>
          <p:nvSpPr>
            <p:cNvPr id="466" name="Google Shape;466;p50"/>
            <p:cNvSpPr/>
            <p:nvPr/>
          </p:nvSpPr>
          <p:spPr>
            <a:xfrm rot="-5400000">
              <a:off x="4986697" y="767376"/>
              <a:ext cx="4268100" cy="4046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SemiBold"/>
                <a:ea typeface="Figtree SemiBold"/>
                <a:cs typeface="Figtree SemiBold"/>
                <a:sym typeface="Figtree SemiBold"/>
              </a:endParaRPr>
            </a:p>
          </p:txBody>
        </p:sp>
      </p:grpSp>
      <p:sp>
        <p:nvSpPr>
          <p:cNvPr id="467" name="Google Shape;467;p50"/>
          <p:cNvSpPr/>
          <p:nvPr/>
        </p:nvSpPr>
        <p:spPr>
          <a:xfrm>
            <a:off x="110838" y="113400"/>
            <a:ext cx="7947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468" name="Google Shape;468;p50"/>
          <p:cNvSpPr txBox="1"/>
          <p:nvPr>
            <p:ph idx="12" type="sldNum"/>
          </p:nvPr>
        </p:nvSpPr>
        <p:spPr>
          <a:xfrm>
            <a:off x="143700" y="102475"/>
            <a:ext cx="548700" cy="248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469" name="Google Shape;469;p50"/>
          <p:cNvCxnSpPr/>
          <p:nvPr/>
        </p:nvCxnSpPr>
        <p:spPr>
          <a:xfrm>
            <a:off x="111000" y="443900"/>
            <a:ext cx="8922000" cy="0"/>
          </a:xfrm>
          <a:prstGeom prst="straightConnector1">
            <a:avLst/>
          </a:prstGeom>
          <a:noFill/>
          <a:ln cap="flat" cmpd="sng" w="9525">
            <a:solidFill>
              <a:schemeClr val="lt1"/>
            </a:solidFill>
            <a:prstDash val="solid"/>
            <a:round/>
            <a:headEnd len="med" w="med" type="none"/>
            <a:tailEnd len="med" w="med" type="none"/>
          </a:ln>
        </p:spPr>
      </p:cxnSp>
      <p:sp>
        <p:nvSpPr>
          <p:cNvPr id="470" name="Google Shape;470;p50"/>
          <p:cNvSpPr txBox="1"/>
          <p:nvPr>
            <p:ph type="ctrTitle"/>
          </p:nvPr>
        </p:nvSpPr>
        <p:spPr>
          <a:xfrm>
            <a:off x="1313250" y="2109413"/>
            <a:ext cx="6517500" cy="1362300"/>
          </a:xfrm>
          <a:prstGeom prst="rect">
            <a:avLst/>
          </a:prstGeom>
        </p:spPr>
        <p:txBody>
          <a:bodyPr anchorCtr="0" anchor="ctr" bIns="91425" lIns="91425" spcFirstLastPara="1" rIns="91425" wrap="square" tIns="91425">
            <a:norm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471" name="Google Shape;471;p50"/>
          <p:cNvSpPr/>
          <p:nvPr/>
        </p:nvSpPr>
        <p:spPr>
          <a:xfrm>
            <a:off x="74437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472" name="Google Shape;472;p50"/>
          <p:cNvSpPr/>
          <p:nvPr/>
        </p:nvSpPr>
        <p:spPr>
          <a:xfrm>
            <a:off x="57764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473" name="Google Shape;473;p50"/>
          <p:cNvSpPr txBox="1"/>
          <p:nvPr>
            <p:ph idx="1" type="subTitle"/>
          </p:nvPr>
        </p:nvSpPr>
        <p:spPr>
          <a:xfrm>
            <a:off x="5809350"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
        <p:nvSpPr>
          <p:cNvPr id="474" name="Google Shape;474;p50"/>
          <p:cNvSpPr txBox="1"/>
          <p:nvPr>
            <p:ph idx="2" type="subTitle"/>
          </p:nvPr>
        </p:nvSpPr>
        <p:spPr>
          <a:xfrm>
            <a:off x="7476775"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type="blank">
  <p:cSld name="BLANK">
    <p:bg>
      <p:bgPr>
        <a:solidFill>
          <a:schemeClr val="dk2"/>
        </a:solidFill>
      </p:bgPr>
    </p:bg>
    <p:spTree>
      <p:nvGrpSpPr>
        <p:cNvPr id="475" name="Shape 475"/>
        <p:cNvGrpSpPr/>
        <p:nvPr/>
      </p:nvGrpSpPr>
      <p:grpSpPr>
        <a:xfrm>
          <a:off x="0" y="0"/>
          <a:ext cx="0" cy="0"/>
          <a:chOff x="0" y="0"/>
          <a:chExt cx="0" cy="0"/>
        </a:xfrm>
      </p:grpSpPr>
      <p:sp>
        <p:nvSpPr>
          <p:cNvPr id="476" name="Google Shape;476;p51"/>
          <p:cNvSpPr/>
          <p:nvPr/>
        </p:nvSpPr>
        <p:spPr>
          <a:xfrm>
            <a:off x="110838" y="113400"/>
            <a:ext cx="7947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477" name="Google Shape;477;p51"/>
          <p:cNvSpPr txBox="1"/>
          <p:nvPr>
            <p:ph idx="12" type="sldNum"/>
          </p:nvPr>
        </p:nvSpPr>
        <p:spPr>
          <a:xfrm>
            <a:off x="143700" y="102475"/>
            <a:ext cx="548700" cy="248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478" name="Google Shape;478;p51"/>
          <p:cNvCxnSpPr/>
          <p:nvPr/>
        </p:nvCxnSpPr>
        <p:spPr>
          <a:xfrm>
            <a:off x="111000" y="443900"/>
            <a:ext cx="8922000" cy="0"/>
          </a:xfrm>
          <a:prstGeom prst="straightConnector1">
            <a:avLst/>
          </a:prstGeom>
          <a:noFill/>
          <a:ln cap="flat" cmpd="sng" w="9525">
            <a:solidFill>
              <a:schemeClr val="lt1"/>
            </a:solidFill>
            <a:prstDash val="solid"/>
            <a:round/>
            <a:headEnd len="med" w="med" type="none"/>
            <a:tailEnd len="med" w="med" type="none"/>
          </a:ln>
        </p:spPr>
      </p:cxnSp>
      <p:sp>
        <p:nvSpPr>
          <p:cNvPr id="479" name="Google Shape;479;p51"/>
          <p:cNvSpPr/>
          <p:nvPr/>
        </p:nvSpPr>
        <p:spPr>
          <a:xfrm>
            <a:off x="74437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480" name="Google Shape;480;p51"/>
          <p:cNvSpPr/>
          <p:nvPr/>
        </p:nvSpPr>
        <p:spPr>
          <a:xfrm>
            <a:off x="5776463" y="113400"/>
            <a:ext cx="1589400" cy="226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Figtree SemiBold"/>
              <a:ea typeface="Figtree SemiBold"/>
              <a:cs typeface="Figtree SemiBold"/>
              <a:sym typeface="Figtree SemiBold"/>
            </a:endParaRPr>
          </a:p>
        </p:txBody>
      </p:sp>
      <p:sp>
        <p:nvSpPr>
          <p:cNvPr id="481" name="Google Shape;481;p51"/>
          <p:cNvSpPr txBox="1"/>
          <p:nvPr>
            <p:ph idx="1" type="subTitle"/>
          </p:nvPr>
        </p:nvSpPr>
        <p:spPr>
          <a:xfrm>
            <a:off x="5809350"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
        <p:nvSpPr>
          <p:cNvPr id="482" name="Google Shape;482;p51"/>
          <p:cNvSpPr txBox="1"/>
          <p:nvPr>
            <p:ph idx="2" type="subTitle"/>
          </p:nvPr>
        </p:nvSpPr>
        <p:spPr>
          <a:xfrm>
            <a:off x="7476775" y="58800"/>
            <a:ext cx="1556400" cy="338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1pPr>
            <a:lvl2pPr lvl="1">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2pPr>
            <a:lvl3pPr lvl="2">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3pPr>
            <a:lvl4pPr lvl="3">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4pPr>
            <a:lvl5pPr lvl="4">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5pPr>
            <a:lvl6pPr lvl="5">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6pPr>
            <a:lvl7pPr lvl="6">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7pPr>
            <a:lvl8pPr lvl="7">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8pPr>
            <a:lvl9pPr lvl="8">
              <a:spcBef>
                <a:spcPts val="0"/>
              </a:spcBef>
              <a:spcAft>
                <a:spcPts val="0"/>
              </a:spcAft>
              <a:buClr>
                <a:schemeClr val="dk1"/>
              </a:buClr>
              <a:buSzPts val="1000"/>
              <a:buFont typeface="Figtree SemiBold"/>
              <a:buNone/>
              <a:defRPr sz="1000">
                <a:solidFill>
                  <a:schemeClr val="dk1"/>
                </a:solidFill>
                <a:latin typeface="Figtree SemiBold"/>
                <a:ea typeface="Figtree SemiBold"/>
                <a:cs typeface="Figtree SemiBold"/>
                <a:sym typeface="Figtree SemiBol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483" name="Shape 483"/>
        <p:cNvGrpSpPr/>
        <p:nvPr/>
      </p:nvGrpSpPr>
      <p:grpSpPr>
        <a:xfrm>
          <a:off x="0" y="0"/>
          <a:ext cx="0" cy="0"/>
          <a:chOff x="0" y="0"/>
          <a:chExt cx="0" cy="0"/>
        </a:xfrm>
      </p:grpSpPr>
      <p:sp>
        <p:nvSpPr>
          <p:cNvPr id="484" name="Google Shape;484;p52"/>
          <p:cNvSpPr txBox="1"/>
          <p:nvPr>
            <p:ph type="title"/>
          </p:nvPr>
        </p:nvSpPr>
        <p:spPr>
          <a:xfrm>
            <a:off x="311700" y="445025"/>
            <a:ext cx="8520600" cy="572700"/>
          </a:xfrm>
          <a:prstGeom prst="rect">
            <a:avLst/>
          </a:prstGeom>
        </p:spPr>
        <p:txBody>
          <a:bodyPr anchorCtr="0" anchor="b" bIns="0" lIns="0" spcFirstLastPara="1" rIns="0" wrap="square" tIns="0">
            <a:norm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485" name="Google Shape;485;p5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6" name="Google Shape;486;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theme" Target="../theme/theme3.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143700" y="102475"/>
            <a:ext cx="548700" cy="248700"/>
          </a:xfrm>
          <a:prstGeom prst="rect">
            <a:avLst/>
          </a:prstGeom>
          <a:noFill/>
          <a:ln>
            <a:noFill/>
          </a:ln>
        </p:spPr>
        <p:txBody>
          <a:bodyPr anchorCtr="0" anchor="ctr" bIns="91425" lIns="91425" spcFirstLastPara="1" rIns="91425" wrap="square" tIns="91425">
            <a:noAutofit/>
          </a:bodyPr>
          <a:lstStyle>
            <a:lvl1pPr lvl="0">
              <a:buNone/>
              <a:defRPr sz="1000">
                <a:solidFill>
                  <a:schemeClr val="dk1"/>
                </a:solidFill>
                <a:latin typeface="Figtree SemiBold"/>
                <a:ea typeface="Figtree SemiBold"/>
                <a:cs typeface="Figtree SemiBold"/>
                <a:sym typeface="Figtree SemiBold"/>
              </a:defRPr>
            </a:lvl1pPr>
            <a:lvl2pPr lvl="1">
              <a:buNone/>
              <a:defRPr sz="1000">
                <a:solidFill>
                  <a:schemeClr val="dk1"/>
                </a:solidFill>
                <a:latin typeface="Figtree SemiBold"/>
                <a:ea typeface="Figtree SemiBold"/>
                <a:cs typeface="Figtree SemiBold"/>
                <a:sym typeface="Figtree SemiBold"/>
              </a:defRPr>
            </a:lvl2pPr>
            <a:lvl3pPr lvl="2">
              <a:buNone/>
              <a:defRPr sz="1000">
                <a:solidFill>
                  <a:schemeClr val="dk1"/>
                </a:solidFill>
                <a:latin typeface="Figtree SemiBold"/>
                <a:ea typeface="Figtree SemiBold"/>
                <a:cs typeface="Figtree SemiBold"/>
                <a:sym typeface="Figtree SemiBold"/>
              </a:defRPr>
            </a:lvl3pPr>
            <a:lvl4pPr lvl="3">
              <a:buNone/>
              <a:defRPr sz="1000">
                <a:solidFill>
                  <a:schemeClr val="dk1"/>
                </a:solidFill>
                <a:latin typeface="Figtree SemiBold"/>
                <a:ea typeface="Figtree SemiBold"/>
                <a:cs typeface="Figtree SemiBold"/>
                <a:sym typeface="Figtree SemiBold"/>
              </a:defRPr>
            </a:lvl4pPr>
            <a:lvl5pPr lvl="4">
              <a:buNone/>
              <a:defRPr sz="1000">
                <a:solidFill>
                  <a:schemeClr val="dk1"/>
                </a:solidFill>
                <a:latin typeface="Figtree SemiBold"/>
                <a:ea typeface="Figtree SemiBold"/>
                <a:cs typeface="Figtree SemiBold"/>
                <a:sym typeface="Figtree SemiBold"/>
              </a:defRPr>
            </a:lvl5pPr>
            <a:lvl6pPr lvl="5">
              <a:buNone/>
              <a:defRPr sz="1000">
                <a:solidFill>
                  <a:schemeClr val="dk1"/>
                </a:solidFill>
                <a:latin typeface="Figtree SemiBold"/>
                <a:ea typeface="Figtree SemiBold"/>
                <a:cs typeface="Figtree SemiBold"/>
                <a:sym typeface="Figtree SemiBold"/>
              </a:defRPr>
            </a:lvl6pPr>
            <a:lvl7pPr lvl="6">
              <a:buNone/>
              <a:defRPr sz="1000">
                <a:solidFill>
                  <a:schemeClr val="dk1"/>
                </a:solidFill>
                <a:latin typeface="Figtree SemiBold"/>
                <a:ea typeface="Figtree SemiBold"/>
                <a:cs typeface="Figtree SemiBold"/>
                <a:sym typeface="Figtree SemiBold"/>
              </a:defRPr>
            </a:lvl7pPr>
            <a:lvl8pPr lvl="7">
              <a:buNone/>
              <a:defRPr sz="1000">
                <a:solidFill>
                  <a:schemeClr val="dk1"/>
                </a:solidFill>
                <a:latin typeface="Figtree SemiBold"/>
                <a:ea typeface="Figtree SemiBold"/>
                <a:cs typeface="Figtree SemiBold"/>
                <a:sym typeface="Figtree SemiBold"/>
              </a:defRPr>
            </a:lvl8pPr>
            <a:lvl9pPr lvl="8">
              <a:buNone/>
              <a:defRPr sz="1000">
                <a:solidFill>
                  <a:schemeClr val="dk1"/>
                </a:solidFill>
                <a:latin typeface="Figtree SemiBold"/>
                <a:ea typeface="Figtree SemiBold"/>
                <a:cs typeface="Figtree SemiBold"/>
                <a:sym typeface="Figtree SemiBold"/>
              </a:defRPr>
            </a:lvl9pPr>
          </a:lstStyle>
          <a:p>
            <a:pPr indent="0" lvl="0" marL="0" rtl="0" algn="l">
              <a:spcBef>
                <a:spcPts val="0"/>
              </a:spcBef>
              <a:spcAft>
                <a:spcPts val="0"/>
              </a:spcAft>
              <a:buNone/>
            </a:pPr>
            <a:fld id="{00000000-1234-1234-1234-123412341234}" type="slidenum">
              <a:rPr lang="en"/>
              <a:t>‹#›</a:t>
            </a:fld>
            <a:endParaRPr/>
          </a:p>
        </p:txBody>
      </p:sp>
      <p:sp>
        <p:nvSpPr>
          <p:cNvPr id="52" name="Google Shape;52;p13"/>
          <p:cNvSpPr txBox="1"/>
          <p:nvPr>
            <p:ph idx="1" type="body"/>
          </p:nvPr>
        </p:nvSpPr>
        <p:spPr>
          <a:xfrm>
            <a:off x="932400" y="2949400"/>
            <a:ext cx="7279200" cy="877200"/>
          </a:xfrm>
          <a:prstGeom prst="rect">
            <a:avLst/>
          </a:prstGeom>
          <a:noFill/>
          <a:ln>
            <a:noFill/>
          </a:ln>
        </p:spPr>
        <p:txBody>
          <a:bodyPr anchorCtr="0" anchor="t" bIns="91425" lIns="91425" spcFirstLastPara="1" rIns="91425" wrap="square" tIns="91425">
            <a:normAutofit/>
          </a:bodyPr>
          <a:lstStyle>
            <a:lvl1pPr indent="-323850" lvl="0" marL="4572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1pPr>
            <a:lvl2pPr indent="-323850" lvl="1" marL="9144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2pPr>
            <a:lvl3pPr indent="-323850" lvl="2" marL="13716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3pPr>
            <a:lvl4pPr indent="-323850" lvl="3" marL="18288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4pPr>
            <a:lvl5pPr indent="-323850" lvl="4" marL="22860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5pPr>
            <a:lvl6pPr indent="-323850" lvl="5" marL="27432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6pPr>
            <a:lvl7pPr indent="-323850" lvl="6" marL="32004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7pPr>
            <a:lvl8pPr indent="-323850" lvl="7" marL="36576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8pPr>
            <a:lvl9pPr indent="-323850" lvl="8" marL="4114800" algn="ctr">
              <a:spcBef>
                <a:spcPts val="0"/>
              </a:spcBef>
              <a:spcAft>
                <a:spcPts val="0"/>
              </a:spcAft>
              <a:buClr>
                <a:schemeClr val="dk1"/>
              </a:buClr>
              <a:buSzPts val="1500"/>
              <a:buFont typeface="Figtree"/>
              <a:buChar char="■"/>
              <a:defRPr sz="1500">
                <a:solidFill>
                  <a:schemeClr val="dk1"/>
                </a:solidFill>
                <a:latin typeface="Figtree"/>
                <a:ea typeface="Figtree"/>
                <a:cs typeface="Figtree"/>
                <a:sym typeface="Figtree"/>
              </a:defRPr>
            </a:lvl9pPr>
          </a:lstStyle>
          <a:p/>
        </p:txBody>
      </p:sp>
      <p:sp>
        <p:nvSpPr>
          <p:cNvPr id="53" name="Google Shape;53;p13"/>
          <p:cNvSpPr txBox="1"/>
          <p:nvPr>
            <p:ph type="title"/>
          </p:nvPr>
        </p:nvSpPr>
        <p:spPr>
          <a:xfrm>
            <a:off x="932400" y="1881350"/>
            <a:ext cx="7279200" cy="572700"/>
          </a:xfrm>
          <a:prstGeom prst="rect">
            <a:avLst/>
          </a:prstGeom>
          <a:noFill/>
          <a:ln>
            <a:noFill/>
          </a:ln>
        </p:spPr>
        <p:txBody>
          <a:bodyPr anchorCtr="0" anchor="b" bIns="0" lIns="0" spcFirstLastPara="1" rIns="0" wrap="square" tIns="0">
            <a:normAutofit/>
          </a:bodyPr>
          <a:lstStyle>
            <a:lvl1pPr lvl="0" algn="ctr">
              <a:lnSpc>
                <a:spcPct val="85000"/>
              </a:lnSpc>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1pPr>
            <a:lvl2pPr lvl="1" algn="ctr">
              <a:lnSpc>
                <a:spcPct val="85000"/>
              </a:lnSpc>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2pPr>
            <a:lvl3pPr lvl="2" algn="ctr">
              <a:lnSpc>
                <a:spcPct val="85000"/>
              </a:lnSpc>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3pPr>
            <a:lvl4pPr lvl="3" algn="ctr">
              <a:lnSpc>
                <a:spcPct val="85000"/>
              </a:lnSpc>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4pPr>
            <a:lvl5pPr lvl="4" algn="ctr">
              <a:lnSpc>
                <a:spcPct val="85000"/>
              </a:lnSpc>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5pPr>
            <a:lvl6pPr lvl="5" algn="ctr">
              <a:lnSpc>
                <a:spcPct val="85000"/>
              </a:lnSpc>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6pPr>
            <a:lvl7pPr lvl="6" algn="ctr">
              <a:lnSpc>
                <a:spcPct val="85000"/>
              </a:lnSpc>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7pPr>
            <a:lvl8pPr lvl="7" algn="ctr">
              <a:lnSpc>
                <a:spcPct val="85000"/>
              </a:lnSpc>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8pPr>
            <a:lvl9pPr lvl="8" algn="ctr">
              <a:lnSpc>
                <a:spcPct val="85000"/>
              </a:lnSpc>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3"/>
          <p:cNvSpPr txBox="1"/>
          <p:nvPr>
            <p:ph type="ctrTitle"/>
          </p:nvPr>
        </p:nvSpPr>
        <p:spPr>
          <a:xfrm>
            <a:off x="429300" y="2138975"/>
            <a:ext cx="8285400" cy="64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t>Smart System for Visually Impaired</a:t>
            </a:r>
            <a:endParaRPr sz="3800"/>
          </a:p>
        </p:txBody>
      </p:sp>
      <p:sp>
        <p:nvSpPr>
          <p:cNvPr id="492" name="Google Shape;492;p53"/>
          <p:cNvSpPr txBox="1"/>
          <p:nvPr>
            <p:ph idx="1" type="subTitle"/>
          </p:nvPr>
        </p:nvSpPr>
        <p:spPr>
          <a:xfrm>
            <a:off x="429300" y="2825950"/>
            <a:ext cx="8285400" cy="85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29</a:t>
            </a:r>
            <a:endParaRPr/>
          </a:p>
          <a:p>
            <a:pPr indent="0" lvl="0" marL="0" rtl="0" algn="ctr">
              <a:spcBef>
                <a:spcPts val="0"/>
              </a:spcBef>
              <a:spcAft>
                <a:spcPts val="0"/>
              </a:spcAft>
              <a:buNone/>
            </a:pPr>
            <a:r>
              <a:rPr lang="en"/>
              <a:t>Smart Bears</a:t>
            </a:r>
            <a:endParaRPr/>
          </a:p>
          <a:p>
            <a:pPr indent="0" lvl="0" marL="0" rtl="0" algn="ctr">
              <a:spcBef>
                <a:spcPts val="0"/>
              </a:spcBef>
              <a:spcAft>
                <a:spcPts val="0"/>
              </a:spcAft>
              <a:buNone/>
            </a:pPr>
            <a:r>
              <a:rPr lang="en" sz="1000"/>
              <a:t>Lukas Chin, Jake Lee, Shamir Legaspi, Jason Li, David Li</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grpSp>
        <p:nvGrpSpPr>
          <p:cNvPr id="599" name="Google Shape;599;p62"/>
          <p:cNvGrpSpPr/>
          <p:nvPr/>
        </p:nvGrpSpPr>
        <p:grpSpPr>
          <a:xfrm>
            <a:off x="257700" y="270600"/>
            <a:ext cx="8628600" cy="4602300"/>
            <a:chOff x="257700" y="270600"/>
            <a:chExt cx="8628600" cy="4602300"/>
          </a:xfrm>
        </p:grpSpPr>
        <p:sp>
          <p:nvSpPr>
            <p:cNvPr id="600" name="Google Shape;600;p62"/>
            <p:cNvSpPr/>
            <p:nvPr/>
          </p:nvSpPr>
          <p:spPr>
            <a:xfrm>
              <a:off x="257700" y="270600"/>
              <a:ext cx="8628600" cy="4602300"/>
            </a:xfrm>
            <a:prstGeom prst="roundRect">
              <a:avLst>
                <a:gd fmla="val 4471"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1" name="Google Shape;601;p62"/>
            <p:cNvSpPr txBox="1"/>
            <p:nvPr/>
          </p:nvSpPr>
          <p:spPr>
            <a:xfrm>
              <a:off x="358000" y="4530950"/>
              <a:ext cx="1965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Lexend"/>
                  <a:ea typeface="Lexend"/>
                  <a:cs typeface="Lexend"/>
                  <a:sym typeface="Lexend"/>
                </a:rPr>
                <a:t>Smart System for Visually Impaired</a:t>
              </a:r>
              <a:endParaRPr sz="800">
                <a:solidFill>
                  <a:schemeClr val="dk1"/>
                </a:solidFill>
                <a:latin typeface="Lexend"/>
                <a:ea typeface="Lexend"/>
                <a:cs typeface="Lexend"/>
                <a:sym typeface="Lexend"/>
              </a:endParaRPr>
            </a:p>
          </p:txBody>
        </p:sp>
      </p:grpSp>
      <p:sp>
        <p:nvSpPr>
          <p:cNvPr id="602" name="Google Shape;602;p62"/>
          <p:cNvSpPr/>
          <p:nvPr/>
        </p:nvSpPr>
        <p:spPr>
          <a:xfrm>
            <a:off x="5441650" y="1600800"/>
            <a:ext cx="57300" cy="552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3" name="Google Shape;603;p62"/>
          <p:cNvSpPr/>
          <p:nvPr/>
        </p:nvSpPr>
        <p:spPr>
          <a:xfrm>
            <a:off x="6168875" y="3029050"/>
            <a:ext cx="57300" cy="552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04" name="Google Shape;604;p62"/>
          <p:cNvCxnSpPr>
            <a:stCxn id="605" idx="3"/>
            <a:endCxn id="606" idx="1"/>
          </p:cNvCxnSpPr>
          <p:nvPr/>
        </p:nvCxnSpPr>
        <p:spPr>
          <a:xfrm>
            <a:off x="6306350" y="3702350"/>
            <a:ext cx="852300" cy="0"/>
          </a:xfrm>
          <a:prstGeom prst="straightConnector1">
            <a:avLst/>
          </a:prstGeom>
          <a:noFill/>
          <a:ln cap="flat" cmpd="sng" w="19050">
            <a:solidFill>
              <a:schemeClr val="dk1"/>
            </a:solidFill>
            <a:prstDash val="solid"/>
            <a:round/>
            <a:headEnd len="med" w="med" type="none"/>
            <a:tailEnd len="med" w="med" type="triangle"/>
          </a:ln>
        </p:spPr>
      </p:cxnSp>
      <p:grpSp>
        <p:nvGrpSpPr>
          <p:cNvPr id="607" name="Google Shape;607;p62"/>
          <p:cNvGrpSpPr/>
          <p:nvPr/>
        </p:nvGrpSpPr>
        <p:grpSpPr>
          <a:xfrm>
            <a:off x="511013" y="481625"/>
            <a:ext cx="3071700" cy="4052971"/>
            <a:chOff x="481150" y="481625"/>
            <a:chExt cx="3071700" cy="4052971"/>
          </a:xfrm>
        </p:grpSpPr>
        <p:grpSp>
          <p:nvGrpSpPr>
            <p:cNvPr id="608" name="Google Shape;608;p62"/>
            <p:cNvGrpSpPr/>
            <p:nvPr/>
          </p:nvGrpSpPr>
          <p:grpSpPr>
            <a:xfrm>
              <a:off x="481150" y="481625"/>
              <a:ext cx="3071700" cy="4052971"/>
              <a:chOff x="481150" y="481625"/>
              <a:chExt cx="3071700" cy="3960300"/>
            </a:xfrm>
          </p:grpSpPr>
          <p:sp>
            <p:nvSpPr>
              <p:cNvPr id="609" name="Google Shape;609;p62"/>
              <p:cNvSpPr/>
              <p:nvPr/>
            </p:nvSpPr>
            <p:spPr>
              <a:xfrm>
                <a:off x="481150" y="481625"/>
                <a:ext cx="3071700" cy="3960300"/>
              </a:xfrm>
              <a:prstGeom prst="roundRect">
                <a:avLst>
                  <a:gd fmla="val 5341"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0" name="Google Shape;610;p62"/>
              <p:cNvSpPr txBox="1"/>
              <p:nvPr/>
            </p:nvSpPr>
            <p:spPr>
              <a:xfrm>
                <a:off x="550550" y="4099355"/>
                <a:ext cx="954900" cy="3009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Lexend"/>
                    <a:ea typeface="Lexend"/>
                    <a:cs typeface="Lexend"/>
                    <a:sym typeface="Lexend"/>
                  </a:rPr>
                  <a:t>Wrist Wearable </a:t>
                </a:r>
                <a:endParaRPr sz="800">
                  <a:solidFill>
                    <a:schemeClr val="dk1"/>
                  </a:solidFill>
                  <a:latin typeface="Lexend"/>
                  <a:ea typeface="Lexend"/>
                  <a:cs typeface="Lexend"/>
                  <a:sym typeface="Lexend"/>
                </a:endParaRPr>
              </a:p>
            </p:txBody>
          </p:sp>
        </p:grpSp>
        <p:grpSp>
          <p:nvGrpSpPr>
            <p:cNvPr id="611" name="Google Shape;611;p62"/>
            <p:cNvGrpSpPr/>
            <p:nvPr/>
          </p:nvGrpSpPr>
          <p:grpSpPr>
            <a:xfrm>
              <a:off x="693446" y="700947"/>
              <a:ext cx="2664087" cy="3401363"/>
              <a:chOff x="819550" y="830550"/>
              <a:chExt cx="2394900" cy="3271800"/>
            </a:xfrm>
          </p:grpSpPr>
          <p:sp>
            <p:nvSpPr>
              <p:cNvPr id="612" name="Google Shape;612;p62"/>
              <p:cNvSpPr/>
              <p:nvPr/>
            </p:nvSpPr>
            <p:spPr>
              <a:xfrm>
                <a:off x="819550" y="830550"/>
                <a:ext cx="2394900" cy="3271800"/>
              </a:xfrm>
              <a:prstGeom prst="roundRect">
                <a:avLst>
                  <a:gd fmla="val 9439" name="adj"/>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p>
            </p:txBody>
          </p:sp>
          <p:sp>
            <p:nvSpPr>
              <p:cNvPr id="613" name="Google Shape;613;p62"/>
              <p:cNvSpPr txBox="1"/>
              <p:nvPr/>
            </p:nvSpPr>
            <p:spPr>
              <a:xfrm>
                <a:off x="873725" y="3752725"/>
                <a:ext cx="1272300" cy="29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Lexend"/>
                    <a:ea typeface="Lexend"/>
                    <a:cs typeface="Lexend"/>
                    <a:sym typeface="Lexend"/>
                  </a:rPr>
                  <a:t>ESP32 Microcontroller</a:t>
                </a:r>
                <a:endParaRPr sz="800">
                  <a:solidFill>
                    <a:schemeClr val="dk1"/>
                  </a:solidFill>
                  <a:latin typeface="Lexend"/>
                  <a:ea typeface="Lexend"/>
                  <a:cs typeface="Lexend"/>
                  <a:sym typeface="Lexend"/>
                </a:endParaRPr>
              </a:p>
            </p:txBody>
          </p:sp>
        </p:grpSp>
        <p:sp>
          <p:nvSpPr>
            <p:cNvPr id="614" name="Google Shape;614;p62"/>
            <p:cNvSpPr/>
            <p:nvPr/>
          </p:nvSpPr>
          <p:spPr>
            <a:xfrm>
              <a:off x="876300" y="3271450"/>
              <a:ext cx="2316600" cy="4311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Lexend"/>
                  <a:ea typeface="Lexend"/>
                  <a:cs typeface="Lexend"/>
                  <a:sym typeface="Lexend"/>
                </a:rPr>
                <a:t>Variable Vibration Motors</a:t>
              </a:r>
              <a:endParaRPr sz="1000">
                <a:latin typeface="Lexend"/>
                <a:ea typeface="Lexend"/>
                <a:cs typeface="Lexend"/>
                <a:sym typeface="Lexend"/>
              </a:endParaRPr>
            </a:p>
          </p:txBody>
        </p:sp>
        <p:sp>
          <p:nvSpPr>
            <p:cNvPr id="615" name="Google Shape;615;p62"/>
            <p:cNvSpPr/>
            <p:nvPr/>
          </p:nvSpPr>
          <p:spPr>
            <a:xfrm>
              <a:off x="876300" y="911750"/>
              <a:ext cx="2316600" cy="2253600"/>
            </a:xfrm>
            <a:prstGeom prst="roundRect">
              <a:avLst>
                <a:gd fmla="val 8168" name="adj"/>
              </a:avLst>
            </a:prstGeom>
            <a:solidFill>
              <a:srgbClr val="D9D2E9"/>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800">
                  <a:latin typeface="Lexend"/>
                  <a:ea typeface="Lexend"/>
                  <a:cs typeface="Lexend"/>
                  <a:sym typeface="Lexend"/>
                </a:rPr>
                <a:t>Intelligent Visibility System</a:t>
              </a:r>
              <a:endParaRPr sz="800">
                <a:latin typeface="Lexend"/>
                <a:ea typeface="Lexend"/>
                <a:cs typeface="Lexend"/>
                <a:sym typeface="Lexend"/>
              </a:endParaRPr>
            </a:p>
          </p:txBody>
        </p:sp>
        <p:sp>
          <p:nvSpPr>
            <p:cNvPr id="616" name="Google Shape;616;p62"/>
            <p:cNvSpPr/>
            <p:nvPr/>
          </p:nvSpPr>
          <p:spPr>
            <a:xfrm>
              <a:off x="1042050" y="1050125"/>
              <a:ext cx="1985100" cy="6144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Photoresistor</a:t>
              </a:r>
              <a:endParaRPr/>
            </a:p>
          </p:txBody>
        </p:sp>
        <p:sp>
          <p:nvSpPr>
            <p:cNvPr id="617" name="Google Shape;617;p62"/>
            <p:cNvSpPr/>
            <p:nvPr/>
          </p:nvSpPr>
          <p:spPr>
            <a:xfrm>
              <a:off x="1042050" y="2056325"/>
              <a:ext cx="1985100" cy="6906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Light Emitting Diode Array</a:t>
              </a:r>
              <a:endParaRPr/>
            </a:p>
          </p:txBody>
        </p:sp>
        <p:cxnSp>
          <p:nvCxnSpPr>
            <p:cNvPr id="618" name="Google Shape;618;p62"/>
            <p:cNvCxnSpPr>
              <a:stCxn id="616" idx="2"/>
              <a:endCxn id="617" idx="0"/>
            </p:cNvCxnSpPr>
            <p:nvPr/>
          </p:nvCxnSpPr>
          <p:spPr>
            <a:xfrm>
              <a:off x="2034600" y="1664525"/>
              <a:ext cx="0" cy="391800"/>
            </a:xfrm>
            <a:prstGeom prst="straightConnector1">
              <a:avLst/>
            </a:prstGeom>
            <a:noFill/>
            <a:ln cap="flat" cmpd="sng" w="19050">
              <a:solidFill>
                <a:schemeClr val="dk1"/>
              </a:solidFill>
              <a:prstDash val="solid"/>
              <a:round/>
              <a:headEnd len="med" w="med" type="none"/>
              <a:tailEnd len="med" w="med" type="triangle"/>
            </a:ln>
          </p:spPr>
        </p:cxnSp>
      </p:grpSp>
      <p:grpSp>
        <p:nvGrpSpPr>
          <p:cNvPr id="619" name="Google Shape;619;p62"/>
          <p:cNvGrpSpPr/>
          <p:nvPr/>
        </p:nvGrpSpPr>
        <p:grpSpPr>
          <a:xfrm>
            <a:off x="3865399" y="481725"/>
            <a:ext cx="4767581" cy="4052971"/>
            <a:chOff x="3865399" y="481725"/>
            <a:chExt cx="4767581" cy="4052971"/>
          </a:xfrm>
        </p:grpSpPr>
        <p:grpSp>
          <p:nvGrpSpPr>
            <p:cNvPr id="620" name="Google Shape;620;p62"/>
            <p:cNvGrpSpPr/>
            <p:nvPr/>
          </p:nvGrpSpPr>
          <p:grpSpPr>
            <a:xfrm>
              <a:off x="3865399" y="481725"/>
              <a:ext cx="4767581" cy="4052971"/>
              <a:chOff x="3865399" y="481725"/>
              <a:chExt cx="4767581" cy="4052971"/>
            </a:xfrm>
          </p:grpSpPr>
          <p:grpSp>
            <p:nvGrpSpPr>
              <p:cNvPr id="621" name="Google Shape;621;p62"/>
              <p:cNvGrpSpPr/>
              <p:nvPr/>
            </p:nvGrpSpPr>
            <p:grpSpPr>
              <a:xfrm>
                <a:off x="3865399" y="481725"/>
                <a:ext cx="4767581" cy="4052971"/>
                <a:chOff x="3865399" y="481725"/>
                <a:chExt cx="4767581" cy="4052971"/>
              </a:xfrm>
            </p:grpSpPr>
            <p:grpSp>
              <p:nvGrpSpPr>
                <p:cNvPr id="622" name="Google Shape;622;p62"/>
                <p:cNvGrpSpPr/>
                <p:nvPr/>
              </p:nvGrpSpPr>
              <p:grpSpPr>
                <a:xfrm>
                  <a:off x="3865399" y="481725"/>
                  <a:ext cx="4767581" cy="4052971"/>
                  <a:chOff x="3835537" y="481725"/>
                  <a:chExt cx="4767581" cy="4052971"/>
                </a:xfrm>
              </p:grpSpPr>
              <p:grpSp>
                <p:nvGrpSpPr>
                  <p:cNvPr id="623" name="Google Shape;623;p62"/>
                  <p:cNvGrpSpPr/>
                  <p:nvPr/>
                </p:nvGrpSpPr>
                <p:grpSpPr>
                  <a:xfrm>
                    <a:off x="3835537" y="481725"/>
                    <a:ext cx="4767581" cy="4052971"/>
                    <a:chOff x="3741250" y="481625"/>
                    <a:chExt cx="4912500" cy="3960300"/>
                  </a:xfrm>
                </p:grpSpPr>
                <p:sp>
                  <p:nvSpPr>
                    <p:cNvPr id="624" name="Google Shape;624;p62"/>
                    <p:cNvSpPr/>
                    <p:nvPr/>
                  </p:nvSpPr>
                  <p:spPr>
                    <a:xfrm>
                      <a:off x="3741250" y="481625"/>
                      <a:ext cx="4912500" cy="3960300"/>
                    </a:xfrm>
                    <a:prstGeom prst="roundRect">
                      <a:avLst>
                        <a:gd fmla="val 374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5" name="Google Shape;625;p62"/>
                    <p:cNvSpPr txBox="1"/>
                    <p:nvPr/>
                  </p:nvSpPr>
                  <p:spPr>
                    <a:xfrm>
                      <a:off x="3844200" y="4097514"/>
                      <a:ext cx="812700" cy="3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Lexend"/>
                          <a:ea typeface="Lexend"/>
                          <a:cs typeface="Lexend"/>
                          <a:sym typeface="Lexend"/>
                        </a:rPr>
                        <a:t>Smart Cap</a:t>
                      </a:r>
                      <a:endParaRPr sz="800">
                        <a:solidFill>
                          <a:schemeClr val="dk1"/>
                        </a:solidFill>
                        <a:latin typeface="Lexend"/>
                        <a:ea typeface="Lexend"/>
                        <a:cs typeface="Lexend"/>
                        <a:sym typeface="Lexend"/>
                      </a:endParaRPr>
                    </a:p>
                  </p:txBody>
                </p:sp>
              </p:grpSp>
              <p:sp>
                <p:nvSpPr>
                  <p:cNvPr id="626" name="Google Shape;626;p62"/>
                  <p:cNvSpPr/>
                  <p:nvPr/>
                </p:nvSpPr>
                <p:spPr>
                  <a:xfrm>
                    <a:off x="3984700" y="1944725"/>
                    <a:ext cx="4425600" cy="2253600"/>
                  </a:xfrm>
                  <a:prstGeom prst="roundRect">
                    <a:avLst>
                      <a:gd fmla="val 5818" name="adj"/>
                    </a:avLst>
                  </a:prstGeom>
                  <a:solidFill>
                    <a:srgbClr val="F4CCCC"/>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800">
                        <a:latin typeface="Lexend"/>
                        <a:ea typeface="Lexend"/>
                        <a:cs typeface="Lexend"/>
                        <a:sym typeface="Lexend"/>
                      </a:rPr>
                      <a:t>Raspberry Pi 5</a:t>
                    </a:r>
                    <a:endParaRPr sz="800">
                      <a:latin typeface="Lexend"/>
                      <a:ea typeface="Lexend"/>
                      <a:cs typeface="Lexend"/>
                      <a:sym typeface="Lexend"/>
                    </a:endParaRPr>
                  </a:p>
                </p:txBody>
              </p:sp>
              <p:grpSp>
                <p:nvGrpSpPr>
                  <p:cNvPr id="627" name="Google Shape;627;p62"/>
                  <p:cNvGrpSpPr/>
                  <p:nvPr/>
                </p:nvGrpSpPr>
                <p:grpSpPr>
                  <a:xfrm>
                    <a:off x="6975525" y="2226450"/>
                    <a:ext cx="1272300" cy="690600"/>
                    <a:chOff x="7142400" y="636125"/>
                    <a:chExt cx="1272300" cy="690600"/>
                  </a:xfrm>
                </p:grpSpPr>
                <p:sp>
                  <p:nvSpPr>
                    <p:cNvPr id="628" name="Google Shape;628;p62"/>
                    <p:cNvSpPr/>
                    <p:nvPr/>
                  </p:nvSpPr>
                  <p:spPr>
                    <a:xfrm>
                      <a:off x="7142400" y="636125"/>
                      <a:ext cx="1272300" cy="6906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9" name="Google Shape;629;p62"/>
                    <p:cNvPicPr preferRelativeResize="0"/>
                    <p:nvPr/>
                  </p:nvPicPr>
                  <p:blipFill>
                    <a:blip r:embed="rId3">
                      <a:alphaModFix/>
                    </a:blip>
                    <a:stretch>
                      <a:fillRect/>
                    </a:stretch>
                  </p:blipFill>
                  <p:spPr>
                    <a:xfrm>
                      <a:off x="7215100" y="813923"/>
                      <a:ext cx="1126900" cy="335001"/>
                    </a:xfrm>
                    <a:prstGeom prst="rect">
                      <a:avLst/>
                    </a:prstGeom>
                    <a:noFill/>
                    <a:ln>
                      <a:noFill/>
                    </a:ln>
                  </p:spPr>
                </p:pic>
              </p:grpSp>
              <p:grpSp>
                <p:nvGrpSpPr>
                  <p:cNvPr id="630" name="Google Shape;630;p62"/>
                  <p:cNvGrpSpPr/>
                  <p:nvPr/>
                </p:nvGrpSpPr>
                <p:grpSpPr>
                  <a:xfrm>
                    <a:off x="5561350" y="2226438"/>
                    <a:ext cx="1272300" cy="690600"/>
                    <a:chOff x="5561350" y="636125"/>
                    <a:chExt cx="1272300" cy="690600"/>
                  </a:xfrm>
                </p:grpSpPr>
                <p:sp>
                  <p:nvSpPr>
                    <p:cNvPr id="631" name="Google Shape;631;p62"/>
                    <p:cNvSpPr/>
                    <p:nvPr/>
                  </p:nvSpPr>
                  <p:spPr>
                    <a:xfrm>
                      <a:off x="5561350" y="636125"/>
                      <a:ext cx="1272300" cy="6906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32" name="Google Shape;632;p62"/>
                    <p:cNvPicPr preferRelativeResize="0"/>
                    <p:nvPr/>
                  </p:nvPicPr>
                  <p:blipFill>
                    <a:blip r:embed="rId4">
                      <a:alphaModFix/>
                    </a:blip>
                    <a:stretch>
                      <a:fillRect/>
                    </a:stretch>
                  </p:blipFill>
                  <p:spPr>
                    <a:xfrm>
                      <a:off x="5990713" y="708488"/>
                      <a:ext cx="413550" cy="545886"/>
                    </a:xfrm>
                    <a:prstGeom prst="rect">
                      <a:avLst/>
                    </a:prstGeom>
                    <a:noFill/>
                    <a:ln>
                      <a:noFill/>
                    </a:ln>
                  </p:spPr>
                </p:pic>
              </p:grpSp>
              <p:sp>
                <p:nvSpPr>
                  <p:cNvPr id="633" name="Google Shape;633;p62"/>
                  <p:cNvSpPr/>
                  <p:nvPr/>
                </p:nvSpPr>
                <p:spPr>
                  <a:xfrm>
                    <a:off x="4147175" y="2226450"/>
                    <a:ext cx="1272300" cy="6906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Depth Map Processing</a:t>
                    </a:r>
                    <a:endParaRPr/>
                  </a:p>
                </p:txBody>
              </p:sp>
              <p:sp>
                <p:nvSpPr>
                  <p:cNvPr id="634" name="Google Shape;634;p62"/>
                  <p:cNvSpPr/>
                  <p:nvPr/>
                </p:nvSpPr>
                <p:spPr>
                  <a:xfrm>
                    <a:off x="4088125" y="700950"/>
                    <a:ext cx="1272300" cy="6906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Raspberry Pi Camera Module</a:t>
                    </a:r>
                    <a:endParaRPr/>
                  </a:p>
                </p:txBody>
              </p:sp>
              <p:sp>
                <p:nvSpPr>
                  <p:cNvPr id="635" name="Google Shape;635;p62"/>
                  <p:cNvSpPr/>
                  <p:nvPr/>
                </p:nvSpPr>
                <p:spPr>
                  <a:xfrm>
                    <a:off x="5608425" y="700950"/>
                    <a:ext cx="1272300" cy="6906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Raspberry Pi Camera Module</a:t>
                    </a:r>
                    <a:endParaRPr/>
                  </a:p>
                </p:txBody>
              </p:sp>
              <p:sp>
                <p:nvSpPr>
                  <p:cNvPr id="636" name="Google Shape;636;p62"/>
                  <p:cNvSpPr/>
                  <p:nvPr/>
                </p:nvSpPr>
                <p:spPr>
                  <a:xfrm>
                    <a:off x="7128725" y="700950"/>
                    <a:ext cx="1272300" cy="6906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Bone Conduction Headset</a:t>
                    </a:r>
                    <a:endParaRPr/>
                  </a:p>
                </p:txBody>
              </p:sp>
              <p:sp>
                <p:nvSpPr>
                  <p:cNvPr id="605" name="Google Shape;605;p62"/>
                  <p:cNvSpPr/>
                  <p:nvPr/>
                </p:nvSpPr>
                <p:spPr>
                  <a:xfrm>
                    <a:off x="5004188" y="3357050"/>
                    <a:ext cx="1272300" cy="6906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Object Inquiry Assistant</a:t>
                    </a:r>
                    <a:endParaRPr/>
                  </a:p>
                </p:txBody>
              </p:sp>
              <p:sp>
                <p:nvSpPr>
                  <p:cNvPr id="637" name="Google Shape;637;p62"/>
                  <p:cNvSpPr txBox="1"/>
                  <p:nvPr/>
                </p:nvSpPr>
                <p:spPr>
                  <a:xfrm>
                    <a:off x="4747875" y="1356713"/>
                    <a:ext cx="1473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Lexend"/>
                        <a:ea typeface="Lexend"/>
                        <a:cs typeface="Lexend"/>
                        <a:sym typeface="Lexend"/>
                      </a:rPr>
                      <a:t>Feeding live video stream</a:t>
                    </a:r>
                    <a:endParaRPr sz="800">
                      <a:solidFill>
                        <a:schemeClr val="dk1"/>
                      </a:solidFill>
                      <a:latin typeface="Lexend"/>
                      <a:ea typeface="Lexend"/>
                      <a:cs typeface="Lexend"/>
                      <a:sym typeface="Lexend"/>
                    </a:endParaRPr>
                  </a:p>
                </p:txBody>
              </p:sp>
              <p:cxnSp>
                <p:nvCxnSpPr>
                  <p:cNvPr id="638" name="Google Shape;638;p62"/>
                  <p:cNvCxnSpPr>
                    <a:stCxn id="634" idx="2"/>
                    <a:endCxn id="635" idx="2"/>
                  </p:cNvCxnSpPr>
                  <p:nvPr/>
                </p:nvCxnSpPr>
                <p:spPr>
                  <a:xfrm flipH="1" rot="-5400000">
                    <a:off x="5484175" y="631650"/>
                    <a:ext cx="600" cy="1520400"/>
                  </a:xfrm>
                  <a:prstGeom prst="bentConnector3">
                    <a:avLst>
                      <a:gd fmla="val 39687500" name="adj1"/>
                    </a:avLst>
                  </a:prstGeom>
                  <a:noFill/>
                  <a:ln cap="flat" cmpd="sng" w="19050">
                    <a:solidFill>
                      <a:schemeClr val="dk1"/>
                    </a:solidFill>
                    <a:prstDash val="solid"/>
                    <a:round/>
                    <a:headEnd len="med" w="med" type="none"/>
                    <a:tailEnd len="med" w="med" type="none"/>
                  </a:ln>
                </p:spPr>
              </p:cxnSp>
              <p:cxnSp>
                <p:nvCxnSpPr>
                  <p:cNvPr id="639" name="Google Shape;639;p62"/>
                  <p:cNvCxnSpPr>
                    <a:stCxn id="633" idx="0"/>
                    <a:endCxn id="631" idx="0"/>
                  </p:cNvCxnSpPr>
                  <p:nvPr/>
                </p:nvCxnSpPr>
                <p:spPr>
                  <a:xfrm flipH="1" rot="-5400000">
                    <a:off x="5490125" y="1519650"/>
                    <a:ext cx="600" cy="1414200"/>
                  </a:xfrm>
                  <a:prstGeom prst="bentConnector3">
                    <a:avLst>
                      <a:gd fmla="val -33945833" name="adj1"/>
                    </a:avLst>
                  </a:prstGeom>
                  <a:noFill/>
                  <a:ln cap="flat" cmpd="sng" w="19050">
                    <a:solidFill>
                      <a:schemeClr val="dk1"/>
                    </a:solidFill>
                    <a:prstDash val="solid"/>
                    <a:round/>
                    <a:headEnd len="med" w="med" type="triangle"/>
                    <a:tailEnd len="med" w="med" type="triangle"/>
                  </a:ln>
                </p:spPr>
              </p:cxnSp>
              <p:cxnSp>
                <p:nvCxnSpPr>
                  <p:cNvPr id="640" name="Google Shape;640;p62"/>
                  <p:cNvCxnSpPr/>
                  <p:nvPr/>
                </p:nvCxnSpPr>
                <p:spPr>
                  <a:xfrm>
                    <a:off x="5471750" y="1631025"/>
                    <a:ext cx="5100" cy="384000"/>
                  </a:xfrm>
                  <a:prstGeom prst="straightConnector1">
                    <a:avLst/>
                  </a:prstGeom>
                  <a:noFill/>
                  <a:ln cap="flat" cmpd="sng" w="19050">
                    <a:solidFill>
                      <a:schemeClr val="dk1"/>
                    </a:solidFill>
                    <a:prstDash val="solid"/>
                    <a:round/>
                    <a:headEnd len="med" w="med" type="none"/>
                    <a:tailEnd len="med" w="med" type="none"/>
                  </a:ln>
                </p:spPr>
              </p:cxnSp>
              <p:cxnSp>
                <p:nvCxnSpPr>
                  <p:cNvPr id="641" name="Google Shape;641;p62"/>
                  <p:cNvCxnSpPr>
                    <a:stCxn id="636" idx="2"/>
                    <a:endCxn id="628" idx="0"/>
                  </p:cNvCxnSpPr>
                  <p:nvPr/>
                </p:nvCxnSpPr>
                <p:spPr>
                  <a:xfrm rot="5400000">
                    <a:off x="7270775" y="1732350"/>
                    <a:ext cx="834900" cy="153300"/>
                  </a:xfrm>
                  <a:prstGeom prst="bentConnector3">
                    <a:avLst>
                      <a:gd fmla="val 50000" name="adj1"/>
                    </a:avLst>
                  </a:prstGeom>
                  <a:noFill/>
                  <a:ln cap="flat" cmpd="sng" w="19050">
                    <a:solidFill>
                      <a:schemeClr val="dk1"/>
                    </a:solidFill>
                    <a:prstDash val="solid"/>
                    <a:round/>
                    <a:headEnd len="med" w="med" type="none"/>
                    <a:tailEnd len="med" w="med" type="triangle"/>
                  </a:ln>
                </p:spPr>
              </p:cxnSp>
              <p:sp>
                <p:nvSpPr>
                  <p:cNvPr id="642" name="Google Shape;642;p62"/>
                  <p:cNvSpPr txBox="1"/>
                  <p:nvPr/>
                </p:nvSpPr>
                <p:spPr>
                  <a:xfrm>
                    <a:off x="6930175" y="1355350"/>
                    <a:ext cx="869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Lexend"/>
                        <a:ea typeface="Lexend"/>
                        <a:cs typeface="Lexend"/>
                        <a:sym typeface="Lexend"/>
                      </a:rPr>
                      <a:t>Human speech input</a:t>
                    </a:r>
                    <a:endParaRPr sz="800">
                      <a:solidFill>
                        <a:schemeClr val="dk1"/>
                      </a:solidFill>
                      <a:latin typeface="Lexend"/>
                      <a:ea typeface="Lexend"/>
                      <a:cs typeface="Lexend"/>
                      <a:sym typeface="Lexend"/>
                    </a:endParaRPr>
                  </a:p>
                </p:txBody>
              </p:sp>
              <p:cxnSp>
                <p:nvCxnSpPr>
                  <p:cNvPr id="643" name="Google Shape;643;p62"/>
                  <p:cNvCxnSpPr>
                    <a:stCxn id="633" idx="2"/>
                    <a:endCxn id="628" idx="2"/>
                  </p:cNvCxnSpPr>
                  <p:nvPr/>
                </p:nvCxnSpPr>
                <p:spPr>
                  <a:xfrm flipH="1" rot="-5400000">
                    <a:off x="6197225" y="1503150"/>
                    <a:ext cx="600" cy="2828400"/>
                  </a:xfrm>
                  <a:prstGeom prst="bentConnector3">
                    <a:avLst>
                      <a:gd fmla="val 23825000" name="adj1"/>
                    </a:avLst>
                  </a:prstGeom>
                  <a:noFill/>
                  <a:ln cap="flat" cmpd="sng" w="19050">
                    <a:solidFill>
                      <a:schemeClr val="dk1"/>
                    </a:solidFill>
                    <a:prstDash val="solid"/>
                    <a:round/>
                    <a:headEnd len="med" w="med" type="none"/>
                    <a:tailEnd len="med" w="med" type="none"/>
                  </a:ln>
                </p:spPr>
              </p:cxnSp>
              <p:sp>
                <p:nvSpPr>
                  <p:cNvPr id="644" name="Google Shape;644;p62"/>
                  <p:cNvSpPr/>
                  <p:nvPr/>
                </p:nvSpPr>
                <p:spPr>
                  <a:xfrm>
                    <a:off x="6930175" y="3165375"/>
                    <a:ext cx="1672800" cy="12177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6" name="Google Shape;606;p62"/>
                  <p:cNvSpPr/>
                  <p:nvPr/>
                </p:nvSpPr>
                <p:spPr>
                  <a:xfrm>
                    <a:off x="7128775" y="3357050"/>
                    <a:ext cx="1272300" cy="6906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Bone Conduction Speakers</a:t>
                    </a:r>
                    <a:endParaRPr/>
                  </a:p>
                </p:txBody>
              </p:sp>
              <p:cxnSp>
                <p:nvCxnSpPr>
                  <p:cNvPr id="645" name="Google Shape;645;p62"/>
                  <p:cNvCxnSpPr>
                    <a:stCxn id="631" idx="2"/>
                    <a:endCxn id="605" idx="0"/>
                  </p:cNvCxnSpPr>
                  <p:nvPr/>
                </p:nvCxnSpPr>
                <p:spPr>
                  <a:xfrm rot="5400000">
                    <a:off x="5698900" y="2858538"/>
                    <a:ext cx="440100" cy="557100"/>
                  </a:xfrm>
                  <a:prstGeom prst="bentConnector3">
                    <a:avLst>
                      <a:gd fmla="val 62472" name="adj1"/>
                    </a:avLst>
                  </a:prstGeom>
                  <a:noFill/>
                  <a:ln cap="flat" cmpd="sng" w="19050">
                    <a:solidFill>
                      <a:schemeClr val="dk1"/>
                    </a:solidFill>
                    <a:prstDash val="solid"/>
                    <a:round/>
                    <a:headEnd len="med" w="med" type="none"/>
                    <a:tailEnd len="med" w="med" type="triangle"/>
                  </a:ln>
                </p:spPr>
              </p:cxnSp>
              <p:sp>
                <p:nvSpPr>
                  <p:cNvPr id="646" name="Google Shape;646;p62"/>
                  <p:cNvSpPr txBox="1"/>
                  <p:nvPr/>
                </p:nvSpPr>
                <p:spPr>
                  <a:xfrm>
                    <a:off x="6301388" y="3657000"/>
                    <a:ext cx="603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Lexend"/>
                        <a:ea typeface="Lexend"/>
                        <a:cs typeface="Lexend"/>
                        <a:sym typeface="Lexend"/>
                      </a:rPr>
                      <a:t>Text-to-Speech</a:t>
                    </a:r>
                    <a:endParaRPr sz="800">
                      <a:solidFill>
                        <a:schemeClr val="dk1"/>
                      </a:solidFill>
                      <a:latin typeface="Lexend"/>
                      <a:ea typeface="Lexend"/>
                      <a:cs typeface="Lexend"/>
                      <a:sym typeface="Lexend"/>
                    </a:endParaRPr>
                  </a:p>
                </p:txBody>
              </p:sp>
            </p:grpSp>
            <p:cxnSp>
              <p:nvCxnSpPr>
                <p:cNvPr id="647" name="Google Shape;647;p62"/>
                <p:cNvCxnSpPr>
                  <a:stCxn id="605" idx="3"/>
                  <a:endCxn id="606" idx="1"/>
                </p:cNvCxnSpPr>
                <p:nvPr/>
              </p:nvCxnSpPr>
              <p:spPr>
                <a:xfrm>
                  <a:off x="6306350" y="3702350"/>
                  <a:ext cx="852300" cy="0"/>
                </a:xfrm>
                <a:prstGeom prst="straightConnector1">
                  <a:avLst/>
                </a:prstGeom>
                <a:noFill/>
                <a:ln cap="flat" cmpd="sng" w="19050">
                  <a:solidFill>
                    <a:schemeClr val="dk1"/>
                  </a:solidFill>
                  <a:prstDash val="solid"/>
                  <a:round/>
                  <a:headEnd len="med" w="med" type="none"/>
                  <a:tailEnd len="med" w="med" type="triangle"/>
                </a:ln>
              </p:spPr>
            </p:cxnSp>
          </p:grpSp>
          <p:sp>
            <p:nvSpPr>
              <p:cNvPr id="648" name="Google Shape;648;p62"/>
              <p:cNvSpPr/>
              <p:nvPr/>
            </p:nvSpPr>
            <p:spPr>
              <a:xfrm>
                <a:off x="5472325" y="1600800"/>
                <a:ext cx="57300" cy="552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649" name="Google Shape;649;p62"/>
            <p:cNvSpPr/>
            <p:nvPr/>
          </p:nvSpPr>
          <p:spPr>
            <a:xfrm>
              <a:off x="6196225" y="3029050"/>
              <a:ext cx="57300" cy="552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650" name="Google Shape;650;p62"/>
          <p:cNvCxnSpPr>
            <a:stCxn id="605" idx="1"/>
            <a:endCxn id="614" idx="3"/>
          </p:cNvCxnSpPr>
          <p:nvPr/>
        </p:nvCxnSpPr>
        <p:spPr>
          <a:xfrm rot="10800000">
            <a:off x="3222650" y="3486950"/>
            <a:ext cx="1811400" cy="215400"/>
          </a:xfrm>
          <a:prstGeom prst="bentConnector3">
            <a:avLst>
              <a:gd fmla="val 72623" name="adj1"/>
            </a:avLst>
          </a:prstGeom>
          <a:noFill/>
          <a:ln cap="flat" cmpd="sng" w="19050">
            <a:solidFill>
              <a:schemeClr val="dk1"/>
            </a:solidFill>
            <a:prstDash val="solid"/>
            <a:round/>
            <a:headEnd len="med" w="med" type="none"/>
            <a:tailEnd len="med" w="med" type="triangle"/>
          </a:ln>
        </p:spPr>
      </p:cxnSp>
      <p:sp>
        <p:nvSpPr>
          <p:cNvPr id="651" name="Google Shape;651;p62"/>
          <p:cNvSpPr/>
          <p:nvPr/>
        </p:nvSpPr>
        <p:spPr>
          <a:xfrm>
            <a:off x="4153575" y="1982513"/>
            <a:ext cx="1444446" cy="1177902"/>
          </a:xfrm>
          <a:prstGeom prst="irregularSeal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52" name="Google Shape;652;p62"/>
          <p:cNvPicPr preferRelativeResize="0"/>
          <p:nvPr/>
        </p:nvPicPr>
        <p:blipFill>
          <a:blip r:embed="rId5">
            <a:alphaModFix/>
          </a:blip>
          <a:stretch>
            <a:fillRect/>
          </a:stretch>
        </p:blipFill>
        <p:spPr>
          <a:xfrm>
            <a:off x="3655325" y="2394150"/>
            <a:ext cx="1005600" cy="1005600"/>
          </a:xfrm>
          <a:prstGeom prst="rect">
            <a:avLst/>
          </a:prstGeom>
          <a:noFill/>
          <a:ln>
            <a:noFill/>
          </a:ln>
        </p:spPr>
      </p:pic>
      <p:sp>
        <p:nvSpPr>
          <p:cNvPr id="653" name="Google Shape;653;p62"/>
          <p:cNvSpPr/>
          <p:nvPr/>
        </p:nvSpPr>
        <p:spPr>
          <a:xfrm>
            <a:off x="5526963" y="1982525"/>
            <a:ext cx="1444446" cy="1177902"/>
          </a:xfrm>
          <a:prstGeom prst="irregularSeal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54" name="Google Shape;654;p62"/>
          <p:cNvPicPr preferRelativeResize="0"/>
          <p:nvPr/>
        </p:nvPicPr>
        <p:blipFill>
          <a:blip r:embed="rId6">
            <a:alphaModFix/>
          </a:blip>
          <a:stretch>
            <a:fillRect/>
          </a:stretch>
        </p:blipFill>
        <p:spPr>
          <a:xfrm>
            <a:off x="6226175" y="2681550"/>
            <a:ext cx="852300" cy="85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63"/>
          <p:cNvPicPr preferRelativeResize="0"/>
          <p:nvPr/>
        </p:nvPicPr>
        <p:blipFill>
          <a:blip r:embed="rId3">
            <a:alphaModFix/>
          </a:blip>
          <a:stretch>
            <a:fillRect/>
          </a:stretch>
        </p:blipFill>
        <p:spPr>
          <a:xfrm>
            <a:off x="396775" y="303750"/>
            <a:ext cx="2162550" cy="2162550"/>
          </a:xfrm>
          <a:prstGeom prst="rect">
            <a:avLst/>
          </a:prstGeom>
          <a:noFill/>
          <a:ln>
            <a:noFill/>
          </a:ln>
          <a:effectLst>
            <a:outerShdw blurRad="57150" rotWithShape="0" algn="bl" dir="5400000" dist="19050">
              <a:srgbClr val="000000">
                <a:alpha val="50000"/>
              </a:srgbClr>
            </a:outerShdw>
          </a:effectLst>
        </p:spPr>
      </p:pic>
      <p:pic>
        <p:nvPicPr>
          <p:cNvPr id="660" name="Google Shape;660;p63"/>
          <p:cNvPicPr preferRelativeResize="0"/>
          <p:nvPr/>
        </p:nvPicPr>
        <p:blipFill>
          <a:blip r:embed="rId3">
            <a:alphaModFix/>
          </a:blip>
          <a:stretch>
            <a:fillRect/>
          </a:stretch>
        </p:blipFill>
        <p:spPr>
          <a:xfrm>
            <a:off x="396775" y="2670950"/>
            <a:ext cx="2162550" cy="2162550"/>
          </a:xfrm>
          <a:prstGeom prst="rect">
            <a:avLst/>
          </a:prstGeom>
          <a:noFill/>
          <a:ln>
            <a:noFill/>
          </a:ln>
          <a:effectLst>
            <a:outerShdw blurRad="57150" rotWithShape="0" algn="bl" dir="5400000" dist="19050">
              <a:srgbClr val="000000">
                <a:alpha val="50000"/>
              </a:srgbClr>
            </a:outerShdw>
          </a:effectLst>
        </p:spPr>
      </p:pic>
      <p:sp>
        <p:nvSpPr>
          <p:cNvPr id="661" name="Google Shape;661;p63"/>
          <p:cNvSpPr txBox="1"/>
          <p:nvPr/>
        </p:nvSpPr>
        <p:spPr>
          <a:xfrm>
            <a:off x="2862975" y="663450"/>
            <a:ext cx="5625000" cy="381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500">
                <a:latin typeface="Ubuntu Mono"/>
                <a:ea typeface="Ubuntu Mono"/>
                <a:cs typeface="Ubuntu Mono"/>
                <a:sym typeface="Ubuntu Mono"/>
              </a:rPr>
              <a:t>c</a:t>
            </a:r>
            <a:r>
              <a:rPr lang="en" sz="2500">
                <a:latin typeface="Ubuntu Mono"/>
                <a:ea typeface="Ubuntu Mono"/>
                <a:cs typeface="Ubuntu Mono"/>
                <a:sym typeface="Ubuntu Mono"/>
              </a:rPr>
              <a:t>apture_stereo.py</a:t>
            </a:r>
            <a:endParaRPr sz="2500">
              <a:latin typeface="Ubuntu Mono"/>
              <a:ea typeface="Ubuntu Mono"/>
              <a:cs typeface="Ubuntu Mono"/>
              <a:sym typeface="Ubuntu Mono"/>
            </a:endParaRPr>
          </a:p>
          <a:p>
            <a:pPr indent="0" lvl="0" marL="0" rtl="0" algn="l">
              <a:lnSpc>
                <a:spcPct val="115000"/>
              </a:lnSpc>
              <a:spcBef>
                <a:spcPts val="0"/>
              </a:spcBef>
              <a:spcAft>
                <a:spcPts val="0"/>
              </a:spcAft>
              <a:buNone/>
            </a:pPr>
            <a:r>
              <a:t/>
            </a:r>
            <a:endParaRPr>
              <a:latin typeface="Ubuntu Mono"/>
              <a:ea typeface="Ubuntu Mono"/>
              <a:cs typeface="Ubuntu Mono"/>
              <a:sym typeface="Ubuntu Mono"/>
            </a:endParaRPr>
          </a:p>
          <a:p>
            <a:pPr indent="0" lvl="0" marL="0" rtl="0" algn="l">
              <a:lnSpc>
                <a:spcPct val="115000"/>
              </a:lnSpc>
              <a:spcBef>
                <a:spcPts val="0"/>
              </a:spcBef>
              <a:spcAft>
                <a:spcPts val="0"/>
              </a:spcAft>
              <a:buNone/>
            </a:pPr>
            <a:r>
              <a:rPr lang="en">
                <a:latin typeface="Ubuntu Mono"/>
                <a:ea typeface="Ubuntu Mono"/>
                <a:cs typeface="Ubuntu Mono"/>
                <a:sym typeface="Ubuntu Mono"/>
              </a:rPr>
              <a:t>i</a:t>
            </a:r>
            <a:r>
              <a:rPr lang="en">
                <a:latin typeface="Ubuntu Mono"/>
                <a:ea typeface="Ubuntu Mono"/>
                <a:cs typeface="Ubuntu Mono"/>
                <a:sym typeface="Ubuntu Mono"/>
              </a:rPr>
              <a:t>mport cv2</a:t>
            </a:r>
            <a:endParaRPr>
              <a:latin typeface="Ubuntu Mono"/>
              <a:ea typeface="Ubuntu Mono"/>
              <a:cs typeface="Ubuntu Mono"/>
              <a:sym typeface="Ubuntu Mono"/>
            </a:endParaRPr>
          </a:p>
          <a:p>
            <a:pPr indent="0" lvl="0" marL="0" rtl="0" algn="l">
              <a:lnSpc>
                <a:spcPct val="115000"/>
              </a:lnSpc>
              <a:spcBef>
                <a:spcPts val="0"/>
              </a:spcBef>
              <a:spcAft>
                <a:spcPts val="0"/>
              </a:spcAft>
              <a:buNone/>
            </a:pPr>
            <a:r>
              <a:rPr lang="en">
                <a:latin typeface="Ubuntu Mono"/>
                <a:ea typeface="Ubuntu Mono"/>
                <a:cs typeface="Ubuntu Mono"/>
                <a:sym typeface="Ubuntu Mono"/>
              </a:rPr>
              <a:t>i</a:t>
            </a:r>
            <a:r>
              <a:rPr lang="en">
                <a:latin typeface="Ubuntu Mono"/>
                <a:ea typeface="Ubuntu Mono"/>
                <a:cs typeface="Ubuntu Mono"/>
                <a:sym typeface="Ubuntu Mono"/>
              </a:rPr>
              <a:t>mport numpy as np</a:t>
            </a:r>
            <a:endParaRPr>
              <a:latin typeface="Ubuntu Mono"/>
              <a:ea typeface="Ubuntu Mono"/>
              <a:cs typeface="Ubuntu Mono"/>
              <a:sym typeface="Ubuntu Mono"/>
            </a:endParaRPr>
          </a:p>
          <a:p>
            <a:pPr indent="0" lvl="0" marL="0" rtl="0" algn="l">
              <a:lnSpc>
                <a:spcPct val="115000"/>
              </a:lnSpc>
              <a:spcBef>
                <a:spcPts val="0"/>
              </a:spcBef>
              <a:spcAft>
                <a:spcPts val="0"/>
              </a:spcAft>
              <a:buNone/>
            </a:pPr>
            <a:r>
              <a:t/>
            </a:r>
            <a:endParaRPr>
              <a:latin typeface="Ubuntu Mono"/>
              <a:ea typeface="Ubuntu Mono"/>
              <a:cs typeface="Ubuntu Mono"/>
              <a:sym typeface="Ubuntu Mono"/>
            </a:endParaRPr>
          </a:p>
          <a:p>
            <a:pPr indent="0" lvl="0" marL="0" rtl="0" algn="l">
              <a:lnSpc>
                <a:spcPct val="115000"/>
              </a:lnSpc>
              <a:spcBef>
                <a:spcPts val="0"/>
              </a:spcBef>
              <a:spcAft>
                <a:spcPts val="0"/>
              </a:spcAft>
              <a:buNone/>
            </a:pPr>
            <a:r>
              <a:t/>
            </a:r>
            <a:endParaRPr>
              <a:latin typeface="Ubuntu Mono"/>
              <a:ea typeface="Ubuntu Mono"/>
              <a:cs typeface="Ubuntu Mono"/>
              <a:sym typeface="Ubuntu Mono"/>
            </a:endParaRPr>
          </a:p>
          <a:p>
            <a:pPr indent="0" lvl="0" marL="0" rtl="0" algn="l">
              <a:lnSpc>
                <a:spcPct val="115000"/>
              </a:lnSpc>
              <a:spcBef>
                <a:spcPts val="0"/>
              </a:spcBef>
              <a:spcAft>
                <a:spcPts val="0"/>
              </a:spcAft>
              <a:buNone/>
            </a:pPr>
            <a:r>
              <a:t/>
            </a:r>
            <a:endParaRPr>
              <a:latin typeface="Ubuntu Mono"/>
              <a:ea typeface="Ubuntu Mono"/>
              <a:cs typeface="Ubuntu Mono"/>
              <a:sym typeface="Ubuntu Mono"/>
            </a:endParaRPr>
          </a:p>
          <a:p>
            <a:pPr indent="-317500" lvl="0" marL="457200" rtl="0" algn="l">
              <a:lnSpc>
                <a:spcPct val="115000"/>
              </a:lnSpc>
              <a:spcBef>
                <a:spcPts val="0"/>
              </a:spcBef>
              <a:spcAft>
                <a:spcPts val="0"/>
              </a:spcAft>
              <a:buSzPts val="1400"/>
              <a:buFont typeface="Figtree"/>
              <a:buChar char="●"/>
            </a:pPr>
            <a:r>
              <a:rPr lang="en">
                <a:latin typeface="Figtree"/>
                <a:ea typeface="Figtree"/>
                <a:cs typeface="Figtree"/>
                <a:sym typeface="Figtree"/>
              </a:rPr>
              <a:t>Bringing together OpenCV + numpy python libraries, we developed a comprehensive method to capture </a:t>
            </a:r>
            <a:r>
              <a:rPr lang="en">
                <a:latin typeface="Figtree"/>
                <a:ea typeface="Figtree"/>
                <a:cs typeface="Figtree"/>
                <a:sym typeface="Figtree"/>
              </a:rPr>
              <a:t>images</a:t>
            </a:r>
            <a:r>
              <a:rPr lang="en">
                <a:latin typeface="Figtree"/>
                <a:ea typeface="Figtree"/>
                <a:cs typeface="Figtree"/>
                <a:sym typeface="Figtree"/>
              </a:rPr>
              <a:t> via our RPi Cams and create stereoscopic heatmap snapshots</a:t>
            </a:r>
            <a:endParaRPr>
              <a:latin typeface="Figtree"/>
              <a:ea typeface="Figtree"/>
              <a:cs typeface="Figtree"/>
              <a:sym typeface="Figtree"/>
            </a:endParaRPr>
          </a:p>
          <a:p>
            <a:pPr indent="0" lvl="0" marL="0" rtl="0" algn="l">
              <a:lnSpc>
                <a:spcPct val="115000"/>
              </a:lnSpc>
              <a:spcBef>
                <a:spcPts val="0"/>
              </a:spcBef>
              <a:spcAft>
                <a:spcPts val="0"/>
              </a:spcAft>
              <a:buNone/>
            </a:pPr>
            <a:r>
              <a:t/>
            </a:r>
            <a:endParaRPr>
              <a:latin typeface="Figtree"/>
              <a:ea typeface="Figtree"/>
              <a:cs typeface="Figtree"/>
              <a:sym typeface="Figtree"/>
            </a:endParaRPr>
          </a:p>
          <a:p>
            <a:pPr indent="-317500" lvl="0" marL="457200" rtl="0" algn="l">
              <a:lnSpc>
                <a:spcPct val="115000"/>
              </a:lnSpc>
              <a:spcBef>
                <a:spcPts val="0"/>
              </a:spcBef>
              <a:spcAft>
                <a:spcPts val="0"/>
              </a:spcAft>
              <a:buSzPts val="1400"/>
              <a:buFont typeface="Figtree"/>
              <a:buChar char="●"/>
            </a:pPr>
            <a:r>
              <a:rPr lang="en">
                <a:latin typeface="Figtree"/>
                <a:ea typeface="Figtree"/>
                <a:cs typeface="Figtree"/>
                <a:sym typeface="Figtree"/>
              </a:rPr>
              <a:t>One of our significant iterations from previous versions of our product</a:t>
            </a:r>
            <a:r>
              <a:rPr lang="en">
                <a:solidFill>
                  <a:srgbClr val="1F1F1F"/>
                </a:solidFill>
                <a:latin typeface="Figtree"/>
                <a:ea typeface="Figtree"/>
                <a:cs typeface="Figtree"/>
                <a:sym typeface="Figtree"/>
              </a:rPr>
              <a:t>—incorporating two </a:t>
            </a:r>
            <a:r>
              <a:rPr lang="en">
                <a:solidFill>
                  <a:srgbClr val="1F1F1F"/>
                </a:solidFill>
                <a:latin typeface="Figtree"/>
                <a:ea typeface="Figtree"/>
                <a:cs typeface="Figtree"/>
                <a:sym typeface="Figtree"/>
              </a:rPr>
              <a:t>cameras</a:t>
            </a:r>
            <a:r>
              <a:rPr lang="en">
                <a:solidFill>
                  <a:srgbClr val="1F1F1F"/>
                </a:solidFill>
                <a:latin typeface="Figtree"/>
                <a:ea typeface="Figtree"/>
                <a:cs typeface="Figtree"/>
                <a:sym typeface="Figtree"/>
              </a:rPr>
              <a:t> to be used </a:t>
            </a:r>
            <a:r>
              <a:rPr lang="en">
                <a:solidFill>
                  <a:srgbClr val="1F1F1F"/>
                </a:solidFill>
                <a:latin typeface="Figtree"/>
                <a:ea typeface="Figtree"/>
                <a:cs typeface="Figtree"/>
                <a:sym typeface="Figtree"/>
              </a:rPr>
              <a:t>simultaneously</a:t>
            </a:r>
            <a:r>
              <a:rPr lang="en">
                <a:solidFill>
                  <a:srgbClr val="1F1F1F"/>
                </a:solidFill>
                <a:latin typeface="Figtree"/>
                <a:ea typeface="Figtree"/>
                <a:cs typeface="Figtree"/>
                <a:sym typeface="Figtree"/>
              </a:rPr>
              <a:t> for powerful distance sensing capabilities</a:t>
            </a:r>
            <a:endParaRPr>
              <a:latin typeface="Figtree"/>
              <a:ea typeface="Figtree"/>
              <a:cs typeface="Figtree"/>
              <a:sym typeface="Figtree"/>
            </a:endParaRPr>
          </a:p>
        </p:txBody>
      </p:sp>
      <p:pic>
        <p:nvPicPr>
          <p:cNvPr id="662" name="Google Shape;662;p63"/>
          <p:cNvPicPr preferRelativeResize="0"/>
          <p:nvPr/>
        </p:nvPicPr>
        <p:blipFill>
          <a:blip r:embed="rId4">
            <a:alphaModFix/>
          </a:blip>
          <a:stretch>
            <a:fillRect/>
          </a:stretch>
        </p:blipFill>
        <p:spPr>
          <a:xfrm>
            <a:off x="6074975" y="407475"/>
            <a:ext cx="2779101" cy="15784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64"/>
          <p:cNvPicPr preferRelativeResize="0"/>
          <p:nvPr/>
        </p:nvPicPr>
        <p:blipFill rotWithShape="1">
          <a:blip r:embed="rId3">
            <a:alphaModFix/>
          </a:blip>
          <a:srcRect b="0" l="49114" r="0" t="0"/>
          <a:stretch/>
        </p:blipFill>
        <p:spPr>
          <a:xfrm>
            <a:off x="2382150" y="100638"/>
            <a:ext cx="4379699" cy="4942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grpSp>
        <p:nvGrpSpPr>
          <p:cNvPr id="672" name="Google Shape;672;p65"/>
          <p:cNvGrpSpPr/>
          <p:nvPr/>
        </p:nvGrpSpPr>
        <p:grpSpPr>
          <a:xfrm>
            <a:off x="257700" y="270600"/>
            <a:ext cx="8628600" cy="4602300"/>
            <a:chOff x="257700" y="270600"/>
            <a:chExt cx="8628600" cy="4602300"/>
          </a:xfrm>
        </p:grpSpPr>
        <p:sp>
          <p:nvSpPr>
            <p:cNvPr id="673" name="Google Shape;673;p65"/>
            <p:cNvSpPr/>
            <p:nvPr/>
          </p:nvSpPr>
          <p:spPr>
            <a:xfrm>
              <a:off x="257700" y="270600"/>
              <a:ext cx="8628600" cy="4602300"/>
            </a:xfrm>
            <a:prstGeom prst="roundRect">
              <a:avLst>
                <a:gd fmla="val 4471"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4" name="Google Shape;674;p65"/>
            <p:cNvSpPr txBox="1"/>
            <p:nvPr/>
          </p:nvSpPr>
          <p:spPr>
            <a:xfrm>
              <a:off x="358000" y="4530950"/>
              <a:ext cx="1965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Lexend"/>
                  <a:ea typeface="Lexend"/>
                  <a:cs typeface="Lexend"/>
                  <a:sym typeface="Lexend"/>
                </a:rPr>
                <a:t>Smart System for Visually Impaired</a:t>
              </a:r>
              <a:endParaRPr sz="800">
                <a:solidFill>
                  <a:schemeClr val="dk1"/>
                </a:solidFill>
                <a:latin typeface="Lexend"/>
                <a:ea typeface="Lexend"/>
                <a:cs typeface="Lexend"/>
                <a:sym typeface="Lexend"/>
              </a:endParaRPr>
            </a:p>
          </p:txBody>
        </p:sp>
      </p:grpSp>
      <p:sp>
        <p:nvSpPr>
          <p:cNvPr id="675" name="Google Shape;675;p65"/>
          <p:cNvSpPr/>
          <p:nvPr/>
        </p:nvSpPr>
        <p:spPr>
          <a:xfrm>
            <a:off x="5441650" y="1600800"/>
            <a:ext cx="57300" cy="552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6" name="Google Shape;676;p65"/>
          <p:cNvSpPr/>
          <p:nvPr/>
        </p:nvSpPr>
        <p:spPr>
          <a:xfrm>
            <a:off x="6168875" y="3029050"/>
            <a:ext cx="57300" cy="552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77" name="Google Shape;677;p65"/>
          <p:cNvCxnSpPr>
            <a:stCxn id="678" idx="3"/>
            <a:endCxn id="679" idx="1"/>
          </p:cNvCxnSpPr>
          <p:nvPr/>
        </p:nvCxnSpPr>
        <p:spPr>
          <a:xfrm>
            <a:off x="6306350" y="3702350"/>
            <a:ext cx="852300" cy="0"/>
          </a:xfrm>
          <a:prstGeom prst="straightConnector1">
            <a:avLst/>
          </a:prstGeom>
          <a:noFill/>
          <a:ln cap="flat" cmpd="sng" w="19050">
            <a:solidFill>
              <a:schemeClr val="dk1"/>
            </a:solidFill>
            <a:prstDash val="solid"/>
            <a:round/>
            <a:headEnd len="med" w="med" type="none"/>
            <a:tailEnd len="med" w="med" type="triangle"/>
          </a:ln>
        </p:spPr>
      </p:cxnSp>
      <p:grpSp>
        <p:nvGrpSpPr>
          <p:cNvPr id="680" name="Google Shape;680;p65"/>
          <p:cNvGrpSpPr/>
          <p:nvPr/>
        </p:nvGrpSpPr>
        <p:grpSpPr>
          <a:xfrm>
            <a:off x="511013" y="481625"/>
            <a:ext cx="3071700" cy="4052971"/>
            <a:chOff x="481150" y="481625"/>
            <a:chExt cx="3071700" cy="4052971"/>
          </a:xfrm>
        </p:grpSpPr>
        <p:grpSp>
          <p:nvGrpSpPr>
            <p:cNvPr id="681" name="Google Shape;681;p65"/>
            <p:cNvGrpSpPr/>
            <p:nvPr/>
          </p:nvGrpSpPr>
          <p:grpSpPr>
            <a:xfrm>
              <a:off x="481150" y="481625"/>
              <a:ext cx="3071700" cy="4052971"/>
              <a:chOff x="481150" y="481625"/>
              <a:chExt cx="3071700" cy="3960300"/>
            </a:xfrm>
          </p:grpSpPr>
          <p:sp>
            <p:nvSpPr>
              <p:cNvPr id="682" name="Google Shape;682;p65"/>
              <p:cNvSpPr/>
              <p:nvPr/>
            </p:nvSpPr>
            <p:spPr>
              <a:xfrm>
                <a:off x="481150" y="481625"/>
                <a:ext cx="3071700" cy="3960300"/>
              </a:xfrm>
              <a:prstGeom prst="roundRect">
                <a:avLst>
                  <a:gd fmla="val 5341"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3" name="Google Shape;683;p65"/>
              <p:cNvSpPr txBox="1"/>
              <p:nvPr/>
            </p:nvSpPr>
            <p:spPr>
              <a:xfrm>
                <a:off x="550550" y="4099355"/>
                <a:ext cx="954900" cy="3009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Lexend"/>
                    <a:ea typeface="Lexend"/>
                    <a:cs typeface="Lexend"/>
                    <a:sym typeface="Lexend"/>
                  </a:rPr>
                  <a:t>Wrist Wearable </a:t>
                </a:r>
                <a:endParaRPr sz="800">
                  <a:solidFill>
                    <a:schemeClr val="dk1"/>
                  </a:solidFill>
                  <a:latin typeface="Lexend"/>
                  <a:ea typeface="Lexend"/>
                  <a:cs typeface="Lexend"/>
                  <a:sym typeface="Lexend"/>
                </a:endParaRPr>
              </a:p>
            </p:txBody>
          </p:sp>
        </p:grpSp>
        <p:grpSp>
          <p:nvGrpSpPr>
            <p:cNvPr id="684" name="Google Shape;684;p65"/>
            <p:cNvGrpSpPr/>
            <p:nvPr/>
          </p:nvGrpSpPr>
          <p:grpSpPr>
            <a:xfrm>
              <a:off x="693446" y="700947"/>
              <a:ext cx="2664087" cy="3401363"/>
              <a:chOff x="819550" y="830550"/>
              <a:chExt cx="2394900" cy="3271800"/>
            </a:xfrm>
          </p:grpSpPr>
          <p:sp>
            <p:nvSpPr>
              <p:cNvPr id="685" name="Google Shape;685;p65"/>
              <p:cNvSpPr/>
              <p:nvPr/>
            </p:nvSpPr>
            <p:spPr>
              <a:xfrm>
                <a:off x="819550" y="830550"/>
                <a:ext cx="2394900" cy="3271800"/>
              </a:xfrm>
              <a:prstGeom prst="roundRect">
                <a:avLst>
                  <a:gd fmla="val 9439" name="adj"/>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p>
            </p:txBody>
          </p:sp>
          <p:sp>
            <p:nvSpPr>
              <p:cNvPr id="686" name="Google Shape;686;p65"/>
              <p:cNvSpPr txBox="1"/>
              <p:nvPr/>
            </p:nvSpPr>
            <p:spPr>
              <a:xfrm>
                <a:off x="873725" y="3752725"/>
                <a:ext cx="1272300" cy="29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Lexend"/>
                    <a:ea typeface="Lexend"/>
                    <a:cs typeface="Lexend"/>
                    <a:sym typeface="Lexend"/>
                  </a:rPr>
                  <a:t>ESP32 Microcontroller</a:t>
                </a:r>
                <a:endParaRPr sz="800">
                  <a:solidFill>
                    <a:schemeClr val="dk1"/>
                  </a:solidFill>
                  <a:latin typeface="Lexend"/>
                  <a:ea typeface="Lexend"/>
                  <a:cs typeface="Lexend"/>
                  <a:sym typeface="Lexend"/>
                </a:endParaRPr>
              </a:p>
            </p:txBody>
          </p:sp>
        </p:grpSp>
        <p:sp>
          <p:nvSpPr>
            <p:cNvPr id="687" name="Google Shape;687;p65"/>
            <p:cNvSpPr/>
            <p:nvPr/>
          </p:nvSpPr>
          <p:spPr>
            <a:xfrm>
              <a:off x="876300" y="3271450"/>
              <a:ext cx="2316600" cy="4311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Lexend"/>
                  <a:ea typeface="Lexend"/>
                  <a:cs typeface="Lexend"/>
                  <a:sym typeface="Lexend"/>
                </a:rPr>
                <a:t>Variable Vibration Motors</a:t>
              </a:r>
              <a:endParaRPr sz="1000">
                <a:latin typeface="Lexend"/>
                <a:ea typeface="Lexend"/>
                <a:cs typeface="Lexend"/>
                <a:sym typeface="Lexend"/>
              </a:endParaRPr>
            </a:p>
          </p:txBody>
        </p:sp>
        <p:sp>
          <p:nvSpPr>
            <p:cNvPr id="688" name="Google Shape;688;p65"/>
            <p:cNvSpPr/>
            <p:nvPr/>
          </p:nvSpPr>
          <p:spPr>
            <a:xfrm>
              <a:off x="876300" y="911750"/>
              <a:ext cx="2316600" cy="2253600"/>
            </a:xfrm>
            <a:prstGeom prst="roundRect">
              <a:avLst>
                <a:gd fmla="val 8168" name="adj"/>
              </a:avLst>
            </a:prstGeom>
            <a:solidFill>
              <a:srgbClr val="D9D2E9"/>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800">
                  <a:latin typeface="Lexend"/>
                  <a:ea typeface="Lexend"/>
                  <a:cs typeface="Lexend"/>
                  <a:sym typeface="Lexend"/>
                </a:rPr>
                <a:t>Intelligent Visibility System</a:t>
              </a:r>
              <a:endParaRPr sz="800">
                <a:latin typeface="Lexend"/>
                <a:ea typeface="Lexend"/>
                <a:cs typeface="Lexend"/>
                <a:sym typeface="Lexend"/>
              </a:endParaRPr>
            </a:p>
          </p:txBody>
        </p:sp>
        <p:sp>
          <p:nvSpPr>
            <p:cNvPr id="689" name="Google Shape;689;p65"/>
            <p:cNvSpPr/>
            <p:nvPr/>
          </p:nvSpPr>
          <p:spPr>
            <a:xfrm>
              <a:off x="1042050" y="1050125"/>
              <a:ext cx="1985100" cy="6144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Photoresistor</a:t>
              </a:r>
              <a:endParaRPr/>
            </a:p>
          </p:txBody>
        </p:sp>
        <p:sp>
          <p:nvSpPr>
            <p:cNvPr id="690" name="Google Shape;690;p65"/>
            <p:cNvSpPr/>
            <p:nvPr/>
          </p:nvSpPr>
          <p:spPr>
            <a:xfrm>
              <a:off x="1042050" y="2056325"/>
              <a:ext cx="1985100" cy="6906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Light Emitting Diode Array</a:t>
              </a:r>
              <a:endParaRPr/>
            </a:p>
          </p:txBody>
        </p:sp>
        <p:cxnSp>
          <p:nvCxnSpPr>
            <p:cNvPr id="691" name="Google Shape;691;p65"/>
            <p:cNvCxnSpPr>
              <a:stCxn id="689" idx="2"/>
              <a:endCxn id="690" idx="0"/>
            </p:cNvCxnSpPr>
            <p:nvPr/>
          </p:nvCxnSpPr>
          <p:spPr>
            <a:xfrm>
              <a:off x="2034600" y="1664525"/>
              <a:ext cx="0" cy="391800"/>
            </a:xfrm>
            <a:prstGeom prst="straightConnector1">
              <a:avLst/>
            </a:prstGeom>
            <a:noFill/>
            <a:ln cap="flat" cmpd="sng" w="19050">
              <a:solidFill>
                <a:schemeClr val="dk1"/>
              </a:solidFill>
              <a:prstDash val="solid"/>
              <a:round/>
              <a:headEnd len="med" w="med" type="none"/>
              <a:tailEnd len="med" w="med" type="triangle"/>
            </a:ln>
          </p:spPr>
        </p:cxnSp>
      </p:grpSp>
      <p:grpSp>
        <p:nvGrpSpPr>
          <p:cNvPr id="692" name="Google Shape;692;p65"/>
          <p:cNvGrpSpPr/>
          <p:nvPr/>
        </p:nvGrpSpPr>
        <p:grpSpPr>
          <a:xfrm>
            <a:off x="3865399" y="481725"/>
            <a:ext cx="4767581" cy="4052971"/>
            <a:chOff x="3865399" y="481725"/>
            <a:chExt cx="4767581" cy="4052971"/>
          </a:xfrm>
        </p:grpSpPr>
        <p:grpSp>
          <p:nvGrpSpPr>
            <p:cNvPr id="693" name="Google Shape;693;p65"/>
            <p:cNvGrpSpPr/>
            <p:nvPr/>
          </p:nvGrpSpPr>
          <p:grpSpPr>
            <a:xfrm>
              <a:off x="3865399" y="481725"/>
              <a:ext cx="4767581" cy="4052971"/>
              <a:chOff x="3865399" y="481725"/>
              <a:chExt cx="4767581" cy="4052971"/>
            </a:xfrm>
          </p:grpSpPr>
          <p:grpSp>
            <p:nvGrpSpPr>
              <p:cNvPr id="694" name="Google Shape;694;p65"/>
              <p:cNvGrpSpPr/>
              <p:nvPr/>
            </p:nvGrpSpPr>
            <p:grpSpPr>
              <a:xfrm>
                <a:off x="3865399" y="481725"/>
                <a:ext cx="4767581" cy="4052971"/>
                <a:chOff x="3865399" y="481725"/>
                <a:chExt cx="4767581" cy="4052971"/>
              </a:xfrm>
            </p:grpSpPr>
            <p:grpSp>
              <p:nvGrpSpPr>
                <p:cNvPr id="695" name="Google Shape;695;p65"/>
                <p:cNvGrpSpPr/>
                <p:nvPr/>
              </p:nvGrpSpPr>
              <p:grpSpPr>
                <a:xfrm>
                  <a:off x="3865399" y="481725"/>
                  <a:ext cx="4767581" cy="4052971"/>
                  <a:chOff x="3835537" y="481725"/>
                  <a:chExt cx="4767581" cy="4052971"/>
                </a:xfrm>
              </p:grpSpPr>
              <p:grpSp>
                <p:nvGrpSpPr>
                  <p:cNvPr id="696" name="Google Shape;696;p65"/>
                  <p:cNvGrpSpPr/>
                  <p:nvPr/>
                </p:nvGrpSpPr>
                <p:grpSpPr>
                  <a:xfrm>
                    <a:off x="3835537" y="481725"/>
                    <a:ext cx="4767581" cy="4052971"/>
                    <a:chOff x="3741250" y="481625"/>
                    <a:chExt cx="4912500" cy="3960300"/>
                  </a:xfrm>
                </p:grpSpPr>
                <p:sp>
                  <p:nvSpPr>
                    <p:cNvPr id="697" name="Google Shape;697;p65"/>
                    <p:cNvSpPr/>
                    <p:nvPr/>
                  </p:nvSpPr>
                  <p:spPr>
                    <a:xfrm>
                      <a:off x="3741250" y="481625"/>
                      <a:ext cx="4912500" cy="3960300"/>
                    </a:xfrm>
                    <a:prstGeom prst="roundRect">
                      <a:avLst>
                        <a:gd fmla="val 374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8" name="Google Shape;698;p65"/>
                    <p:cNvSpPr txBox="1"/>
                    <p:nvPr/>
                  </p:nvSpPr>
                  <p:spPr>
                    <a:xfrm>
                      <a:off x="3844200" y="4097514"/>
                      <a:ext cx="812700" cy="3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Lexend"/>
                          <a:ea typeface="Lexend"/>
                          <a:cs typeface="Lexend"/>
                          <a:sym typeface="Lexend"/>
                        </a:rPr>
                        <a:t>Smart Cap</a:t>
                      </a:r>
                      <a:endParaRPr sz="800">
                        <a:solidFill>
                          <a:schemeClr val="dk1"/>
                        </a:solidFill>
                        <a:latin typeface="Lexend"/>
                        <a:ea typeface="Lexend"/>
                        <a:cs typeface="Lexend"/>
                        <a:sym typeface="Lexend"/>
                      </a:endParaRPr>
                    </a:p>
                  </p:txBody>
                </p:sp>
              </p:grpSp>
              <p:sp>
                <p:nvSpPr>
                  <p:cNvPr id="699" name="Google Shape;699;p65"/>
                  <p:cNvSpPr/>
                  <p:nvPr/>
                </p:nvSpPr>
                <p:spPr>
                  <a:xfrm>
                    <a:off x="3984700" y="1944725"/>
                    <a:ext cx="4425600" cy="2253600"/>
                  </a:xfrm>
                  <a:prstGeom prst="roundRect">
                    <a:avLst>
                      <a:gd fmla="val 5818" name="adj"/>
                    </a:avLst>
                  </a:prstGeom>
                  <a:solidFill>
                    <a:srgbClr val="F4CCCC"/>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800">
                        <a:latin typeface="Lexend"/>
                        <a:ea typeface="Lexend"/>
                        <a:cs typeface="Lexend"/>
                        <a:sym typeface="Lexend"/>
                      </a:rPr>
                      <a:t>Raspberry Pi 5</a:t>
                    </a:r>
                    <a:endParaRPr sz="800">
                      <a:latin typeface="Lexend"/>
                      <a:ea typeface="Lexend"/>
                      <a:cs typeface="Lexend"/>
                      <a:sym typeface="Lexend"/>
                    </a:endParaRPr>
                  </a:p>
                </p:txBody>
              </p:sp>
              <p:grpSp>
                <p:nvGrpSpPr>
                  <p:cNvPr id="700" name="Google Shape;700;p65"/>
                  <p:cNvGrpSpPr/>
                  <p:nvPr/>
                </p:nvGrpSpPr>
                <p:grpSpPr>
                  <a:xfrm>
                    <a:off x="6975525" y="2226450"/>
                    <a:ext cx="1272300" cy="690600"/>
                    <a:chOff x="7142400" y="636125"/>
                    <a:chExt cx="1272300" cy="690600"/>
                  </a:xfrm>
                </p:grpSpPr>
                <p:sp>
                  <p:nvSpPr>
                    <p:cNvPr id="701" name="Google Shape;701;p65"/>
                    <p:cNvSpPr/>
                    <p:nvPr/>
                  </p:nvSpPr>
                  <p:spPr>
                    <a:xfrm>
                      <a:off x="7142400" y="636125"/>
                      <a:ext cx="1272300" cy="6906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2" name="Google Shape;702;p65"/>
                    <p:cNvPicPr preferRelativeResize="0"/>
                    <p:nvPr/>
                  </p:nvPicPr>
                  <p:blipFill>
                    <a:blip r:embed="rId3">
                      <a:alphaModFix/>
                    </a:blip>
                    <a:stretch>
                      <a:fillRect/>
                    </a:stretch>
                  </p:blipFill>
                  <p:spPr>
                    <a:xfrm>
                      <a:off x="7215100" y="813923"/>
                      <a:ext cx="1126900" cy="335001"/>
                    </a:xfrm>
                    <a:prstGeom prst="rect">
                      <a:avLst/>
                    </a:prstGeom>
                    <a:noFill/>
                    <a:ln>
                      <a:noFill/>
                    </a:ln>
                  </p:spPr>
                </p:pic>
              </p:grpSp>
              <p:grpSp>
                <p:nvGrpSpPr>
                  <p:cNvPr id="703" name="Google Shape;703;p65"/>
                  <p:cNvGrpSpPr/>
                  <p:nvPr/>
                </p:nvGrpSpPr>
                <p:grpSpPr>
                  <a:xfrm>
                    <a:off x="5561350" y="2226438"/>
                    <a:ext cx="1272300" cy="690600"/>
                    <a:chOff x="5561350" y="636125"/>
                    <a:chExt cx="1272300" cy="690600"/>
                  </a:xfrm>
                </p:grpSpPr>
                <p:sp>
                  <p:nvSpPr>
                    <p:cNvPr id="704" name="Google Shape;704;p65"/>
                    <p:cNvSpPr/>
                    <p:nvPr/>
                  </p:nvSpPr>
                  <p:spPr>
                    <a:xfrm>
                      <a:off x="5561350" y="636125"/>
                      <a:ext cx="1272300" cy="6906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05" name="Google Shape;705;p65"/>
                    <p:cNvPicPr preferRelativeResize="0"/>
                    <p:nvPr/>
                  </p:nvPicPr>
                  <p:blipFill>
                    <a:blip r:embed="rId4">
                      <a:alphaModFix/>
                    </a:blip>
                    <a:stretch>
                      <a:fillRect/>
                    </a:stretch>
                  </p:blipFill>
                  <p:spPr>
                    <a:xfrm>
                      <a:off x="5990713" y="708488"/>
                      <a:ext cx="413550" cy="545886"/>
                    </a:xfrm>
                    <a:prstGeom prst="rect">
                      <a:avLst/>
                    </a:prstGeom>
                    <a:noFill/>
                    <a:ln>
                      <a:noFill/>
                    </a:ln>
                  </p:spPr>
                </p:pic>
              </p:grpSp>
              <p:sp>
                <p:nvSpPr>
                  <p:cNvPr id="706" name="Google Shape;706;p65"/>
                  <p:cNvSpPr/>
                  <p:nvPr/>
                </p:nvSpPr>
                <p:spPr>
                  <a:xfrm>
                    <a:off x="4147175" y="2226450"/>
                    <a:ext cx="1272300" cy="6906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Depth Map Processing</a:t>
                    </a:r>
                    <a:endParaRPr/>
                  </a:p>
                </p:txBody>
              </p:sp>
              <p:sp>
                <p:nvSpPr>
                  <p:cNvPr id="707" name="Google Shape;707;p65"/>
                  <p:cNvSpPr/>
                  <p:nvPr/>
                </p:nvSpPr>
                <p:spPr>
                  <a:xfrm>
                    <a:off x="4088125" y="700950"/>
                    <a:ext cx="1272300" cy="6906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Raspberry Pi Camera Module</a:t>
                    </a:r>
                    <a:endParaRPr/>
                  </a:p>
                </p:txBody>
              </p:sp>
              <p:sp>
                <p:nvSpPr>
                  <p:cNvPr id="708" name="Google Shape;708;p65"/>
                  <p:cNvSpPr/>
                  <p:nvPr/>
                </p:nvSpPr>
                <p:spPr>
                  <a:xfrm>
                    <a:off x="5608425" y="700950"/>
                    <a:ext cx="1272300" cy="6906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Raspberry Pi Camera Module</a:t>
                    </a:r>
                    <a:endParaRPr/>
                  </a:p>
                </p:txBody>
              </p:sp>
              <p:sp>
                <p:nvSpPr>
                  <p:cNvPr id="709" name="Google Shape;709;p65"/>
                  <p:cNvSpPr/>
                  <p:nvPr/>
                </p:nvSpPr>
                <p:spPr>
                  <a:xfrm>
                    <a:off x="7128725" y="700950"/>
                    <a:ext cx="1272300" cy="6906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Bone Conduction Headset</a:t>
                    </a:r>
                    <a:endParaRPr/>
                  </a:p>
                </p:txBody>
              </p:sp>
              <p:sp>
                <p:nvSpPr>
                  <p:cNvPr id="678" name="Google Shape;678;p65"/>
                  <p:cNvSpPr/>
                  <p:nvPr/>
                </p:nvSpPr>
                <p:spPr>
                  <a:xfrm>
                    <a:off x="5004188" y="3357050"/>
                    <a:ext cx="1272300" cy="6906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Object Inquiry Assistant</a:t>
                    </a:r>
                    <a:endParaRPr/>
                  </a:p>
                </p:txBody>
              </p:sp>
              <p:sp>
                <p:nvSpPr>
                  <p:cNvPr id="710" name="Google Shape;710;p65"/>
                  <p:cNvSpPr txBox="1"/>
                  <p:nvPr/>
                </p:nvSpPr>
                <p:spPr>
                  <a:xfrm>
                    <a:off x="4747875" y="1356713"/>
                    <a:ext cx="1473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Lexend"/>
                        <a:ea typeface="Lexend"/>
                        <a:cs typeface="Lexend"/>
                        <a:sym typeface="Lexend"/>
                      </a:rPr>
                      <a:t>Feeding live video stream</a:t>
                    </a:r>
                    <a:endParaRPr sz="800">
                      <a:solidFill>
                        <a:schemeClr val="dk1"/>
                      </a:solidFill>
                      <a:latin typeface="Lexend"/>
                      <a:ea typeface="Lexend"/>
                      <a:cs typeface="Lexend"/>
                      <a:sym typeface="Lexend"/>
                    </a:endParaRPr>
                  </a:p>
                </p:txBody>
              </p:sp>
              <p:cxnSp>
                <p:nvCxnSpPr>
                  <p:cNvPr id="711" name="Google Shape;711;p65"/>
                  <p:cNvCxnSpPr>
                    <a:stCxn id="707" idx="2"/>
                    <a:endCxn id="708" idx="2"/>
                  </p:cNvCxnSpPr>
                  <p:nvPr/>
                </p:nvCxnSpPr>
                <p:spPr>
                  <a:xfrm flipH="1" rot="-5400000">
                    <a:off x="5484175" y="631650"/>
                    <a:ext cx="600" cy="1520400"/>
                  </a:xfrm>
                  <a:prstGeom prst="bentConnector3">
                    <a:avLst>
                      <a:gd fmla="val 39687500" name="adj1"/>
                    </a:avLst>
                  </a:prstGeom>
                  <a:noFill/>
                  <a:ln cap="flat" cmpd="sng" w="19050">
                    <a:solidFill>
                      <a:schemeClr val="dk1"/>
                    </a:solidFill>
                    <a:prstDash val="solid"/>
                    <a:round/>
                    <a:headEnd len="med" w="med" type="none"/>
                    <a:tailEnd len="med" w="med" type="none"/>
                  </a:ln>
                </p:spPr>
              </p:cxnSp>
              <p:cxnSp>
                <p:nvCxnSpPr>
                  <p:cNvPr id="712" name="Google Shape;712;p65"/>
                  <p:cNvCxnSpPr>
                    <a:stCxn id="706" idx="0"/>
                    <a:endCxn id="704" idx="0"/>
                  </p:cNvCxnSpPr>
                  <p:nvPr/>
                </p:nvCxnSpPr>
                <p:spPr>
                  <a:xfrm flipH="1" rot="-5400000">
                    <a:off x="5490125" y="1519650"/>
                    <a:ext cx="600" cy="1414200"/>
                  </a:xfrm>
                  <a:prstGeom prst="bentConnector3">
                    <a:avLst>
                      <a:gd fmla="val -33945833" name="adj1"/>
                    </a:avLst>
                  </a:prstGeom>
                  <a:noFill/>
                  <a:ln cap="flat" cmpd="sng" w="19050">
                    <a:solidFill>
                      <a:schemeClr val="dk1"/>
                    </a:solidFill>
                    <a:prstDash val="solid"/>
                    <a:round/>
                    <a:headEnd len="med" w="med" type="triangle"/>
                    <a:tailEnd len="med" w="med" type="triangle"/>
                  </a:ln>
                </p:spPr>
              </p:cxnSp>
              <p:cxnSp>
                <p:nvCxnSpPr>
                  <p:cNvPr id="713" name="Google Shape;713;p65"/>
                  <p:cNvCxnSpPr/>
                  <p:nvPr/>
                </p:nvCxnSpPr>
                <p:spPr>
                  <a:xfrm>
                    <a:off x="5471750" y="1631025"/>
                    <a:ext cx="5100" cy="384000"/>
                  </a:xfrm>
                  <a:prstGeom prst="straightConnector1">
                    <a:avLst/>
                  </a:prstGeom>
                  <a:noFill/>
                  <a:ln cap="flat" cmpd="sng" w="19050">
                    <a:solidFill>
                      <a:schemeClr val="dk1"/>
                    </a:solidFill>
                    <a:prstDash val="solid"/>
                    <a:round/>
                    <a:headEnd len="med" w="med" type="none"/>
                    <a:tailEnd len="med" w="med" type="none"/>
                  </a:ln>
                </p:spPr>
              </p:cxnSp>
              <p:cxnSp>
                <p:nvCxnSpPr>
                  <p:cNvPr id="714" name="Google Shape;714;p65"/>
                  <p:cNvCxnSpPr>
                    <a:stCxn id="709" idx="2"/>
                    <a:endCxn id="701" idx="0"/>
                  </p:cNvCxnSpPr>
                  <p:nvPr/>
                </p:nvCxnSpPr>
                <p:spPr>
                  <a:xfrm rot="5400000">
                    <a:off x="7270775" y="1732350"/>
                    <a:ext cx="834900" cy="153300"/>
                  </a:xfrm>
                  <a:prstGeom prst="bentConnector3">
                    <a:avLst>
                      <a:gd fmla="val 50000" name="adj1"/>
                    </a:avLst>
                  </a:prstGeom>
                  <a:noFill/>
                  <a:ln cap="flat" cmpd="sng" w="19050">
                    <a:solidFill>
                      <a:schemeClr val="dk1"/>
                    </a:solidFill>
                    <a:prstDash val="solid"/>
                    <a:round/>
                    <a:headEnd len="med" w="med" type="none"/>
                    <a:tailEnd len="med" w="med" type="triangle"/>
                  </a:ln>
                </p:spPr>
              </p:cxnSp>
              <p:sp>
                <p:nvSpPr>
                  <p:cNvPr id="715" name="Google Shape;715;p65"/>
                  <p:cNvSpPr txBox="1"/>
                  <p:nvPr/>
                </p:nvSpPr>
                <p:spPr>
                  <a:xfrm>
                    <a:off x="6930175" y="1355350"/>
                    <a:ext cx="869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Lexend"/>
                        <a:ea typeface="Lexend"/>
                        <a:cs typeface="Lexend"/>
                        <a:sym typeface="Lexend"/>
                      </a:rPr>
                      <a:t>Human speech input</a:t>
                    </a:r>
                    <a:endParaRPr sz="800">
                      <a:solidFill>
                        <a:schemeClr val="dk1"/>
                      </a:solidFill>
                      <a:latin typeface="Lexend"/>
                      <a:ea typeface="Lexend"/>
                      <a:cs typeface="Lexend"/>
                      <a:sym typeface="Lexend"/>
                    </a:endParaRPr>
                  </a:p>
                </p:txBody>
              </p:sp>
              <p:cxnSp>
                <p:nvCxnSpPr>
                  <p:cNvPr id="716" name="Google Shape;716;p65"/>
                  <p:cNvCxnSpPr>
                    <a:stCxn id="706" idx="2"/>
                    <a:endCxn id="701" idx="2"/>
                  </p:cNvCxnSpPr>
                  <p:nvPr/>
                </p:nvCxnSpPr>
                <p:spPr>
                  <a:xfrm flipH="1" rot="-5400000">
                    <a:off x="6197225" y="1503150"/>
                    <a:ext cx="600" cy="2828400"/>
                  </a:xfrm>
                  <a:prstGeom prst="bentConnector3">
                    <a:avLst>
                      <a:gd fmla="val 23825000" name="adj1"/>
                    </a:avLst>
                  </a:prstGeom>
                  <a:noFill/>
                  <a:ln cap="flat" cmpd="sng" w="19050">
                    <a:solidFill>
                      <a:schemeClr val="dk1"/>
                    </a:solidFill>
                    <a:prstDash val="solid"/>
                    <a:round/>
                    <a:headEnd len="med" w="med" type="none"/>
                    <a:tailEnd len="med" w="med" type="none"/>
                  </a:ln>
                </p:spPr>
              </p:cxnSp>
              <p:sp>
                <p:nvSpPr>
                  <p:cNvPr id="717" name="Google Shape;717;p65"/>
                  <p:cNvSpPr/>
                  <p:nvPr/>
                </p:nvSpPr>
                <p:spPr>
                  <a:xfrm>
                    <a:off x="6930175" y="3165375"/>
                    <a:ext cx="1672800" cy="12177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9" name="Google Shape;679;p65"/>
                  <p:cNvSpPr/>
                  <p:nvPr/>
                </p:nvSpPr>
                <p:spPr>
                  <a:xfrm>
                    <a:off x="7128775" y="3357050"/>
                    <a:ext cx="1272300" cy="6906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Bone Conduction Speakers</a:t>
                    </a:r>
                    <a:endParaRPr/>
                  </a:p>
                </p:txBody>
              </p:sp>
              <p:cxnSp>
                <p:nvCxnSpPr>
                  <p:cNvPr id="718" name="Google Shape;718;p65"/>
                  <p:cNvCxnSpPr>
                    <a:stCxn id="704" idx="2"/>
                    <a:endCxn id="678" idx="0"/>
                  </p:cNvCxnSpPr>
                  <p:nvPr/>
                </p:nvCxnSpPr>
                <p:spPr>
                  <a:xfrm rot="5400000">
                    <a:off x="5698900" y="2858538"/>
                    <a:ext cx="440100" cy="557100"/>
                  </a:xfrm>
                  <a:prstGeom prst="bentConnector3">
                    <a:avLst>
                      <a:gd fmla="val 62472" name="adj1"/>
                    </a:avLst>
                  </a:prstGeom>
                  <a:noFill/>
                  <a:ln cap="flat" cmpd="sng" w="19050">
                    <a:solidFill>
                      <a:schemeClr val="dk1"/>
                    </a:solidFill>
                    <a:prstDash val="solid"/>
                    <a:round/>
                    <a:headEnd len="med" w="med" type="none"/>
                    <a:tailEnd len="med" w="med" type="triangle"/>
                  </a:ln>
                </p:spPr>
              </p:cxnSp>
              <p:sp>
                <p:nvSpPr>
                  <p:cNvPr id="719" name="Google Shape;719;p65"/>
                  <p:cNvSpPr txBox="1"/>
                  <p:nvPr/>
                </p:nvSpPr>
                <p:spPr>
                  <a:xfrm>
                    <a:off x="6301388" y="3657000"/>
                    <a:ext cx="603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Lexend"/>
                        <a:ea typeface="Lexend"/>
                        <a:cs typeface="Lexend"/>
                        <a:sym typeface="Lexend"/>
                      </a:rPr>
                      <a:t>Text-to-Speech</a:t>
                    </a:r>
                    <a:endParaRPr sz="800">
                      <a:solidFill>
                        <a:schemeClr val="dk1"/>
                      </a:solidFill>
                      <a:latin typeface="Lexend"/>
                      <a:ea typeface="Lexend"/>
                      <a:cs typeface="Lexend"/>
                      <a:sym typeface="Lexend"/>
                    </a:endParaRPr>
                  </a:p>
                </p:txBody>
              </p:sp>
            </p:grpSp>
            <p:cxnSp>
              <p:nvCxnSpPr>
                <p:cNvPr id="720" name="Google Shape;720;p65"/>
                <p:cNvCxnSpPr>
                  <a:stCxn id="678" idx="3"/>
                  <a:endCxn id="679" idx="1"/>
                </p:cNvCxnSpPr>
                <p:nvPr/>
              </p:nvCxnSpPr>
              <p:spPr>
                <a:xfrm>
                  <a:off x="6306350" y="3702350"/>
                  <a:ext cx="852300" cy="0"/>
                </a:xfrm>
                <a:prstGeom prst="straightConnector1">
                  <a:avLst/>
                </a:prstGeom>
                <a:noFill/>
                <a:ln cap="flat" cmpd="sng" w="19050">
                  <a:solidFill>
                    <a:schemeClr val="dk1"/>
                  </a:solidFill>
                  <a:prstDash val="solid"/>
                  <a:round/>
                  <a:headEnd len="med" w="med" type="none"/>
                  <a:tailEnd len="med" w="med" type="triangle"/>
                </a:ln>
              </p:spPr>
            </p:cxnSp>
          </p:grpSp>
          <p:sp>
            <p:nvSpPr>
              <p:cNvPr id="721" name="Google Shape;721;p65"/>
              <p:cNvSpPr/>
              <p:nvPr/>
            </p:nvSpPr>
            <p:spPr>
              <a:xfrm>
                <a:off x="5472325" y="1600800"/>
                <a:ext cx="57300" cy="552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722" name="Google Shape;722;p65"/>
            <p:cNvSpPr/>
            <p:nvPr/>
          </p:nvSpPr>
          <p:spPr>
            <a:xfrm>
              <a:off x="6196225" y="3029050"/>
              <a:ext cx="57300" cy="552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723" name="Google Shape;723;p65"/>
          <p:cNvCxnSpPr>
            <a:stCxn id="678" idx="1"/>
            <a:endCxn id="687" idx="3"/>
          </p:cNvCxnSpPr>
          <p:nvPr/>
        </p:nvCxnSpPr>
        <p:spPr>
          <a:xfrm rot="10800000">
            <a:off x="3222650" y="3486950"/>
            <a:ext cx="1811400" cy="215400"/>
          </a:xfrm>
          <a:prstGeom prst="bentConnector3">
            <a:avLst>
              <a:gd fmla="val 72623" name="adj1"/>
            </a:avLst>
          </a:prstGeom>
          <a:noFill/>
          <a:ln cap="flat" cmpd="sng" w="19050">
            <a:solidFill>
              <a:schemeClr val="dk1"/>
            </a:solidFill>
            <a:prstDash val="solid"/>
            <a:round/>
            <a:headEnd len="med" w="med" type="none"/>
            <a:tailEnd len="med" w="med" type="triangle"/>
          </a:ln>
        </p:spPr>
      </p:cxnSp>
      <p:sp>
        <p:nvSpPr>
          <p:cNvPr id="724" name="Google Shape;724;p65"/>
          <p:cNvSpPr/>
          <p:nvPr/>
        </p:nvSpPr>
        <p:spPr>
          <a:xfrm>
            <a:off x="4153575" y="1982513"/>
            <a:ext cx="1444446" cy="1177902"/>
          </a:xfrm>
          <a:prstGeom prst="irregularSeal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25" name="Google Shape;725;p65"/>
          <p:cNvPicPr preferRelativeResize="0"/>
          <p:nvPr/>
        </p:nvPicPr>
        <p:blipFill>
          <a:blip r:embed="rId5">
            <a:alphaModFix/>
          </a:blip>
          <a:stretch>
            <a:fillRect/>
          </a:stretch>
        </p:blipFill>
        <p:spPr>
          <a:xfrm>
            <a:off x="3655325" y="2394150"/>
            <a:ext cx="1005600" cy="1005600"/>
          </a:xfrm>
          <a:prstGeom prst="rect">
            <a:avLst/>
          </a:prstGeom>
          <a:noFill/>
          <a:ln>
            <a:noFill/>
          </a:ln>
        </p:spPr>
      </p:pic>
      <p:sp>
        <p:nvSpPr>
          <p:cNvPr id="726" name="Google Shape;726;p65"/>
          <p:cNvSpPr/>
          <p:nvPr/>
        </p:nvSpPr>
        <p:spPr>
          <a:xfrm>
            <a:off x="5526963" y="1982525"/>
            <a:ext cx="1444446" cy="1177902"/>
          </a:xfrm>
          <a:prstGeom prst="irregularSeal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27" name="Google Shape;727;p65"/>
          <p:cNvPicPr preferRelativeResize="0"/>
          <p:nvPr/>
        </p:nvPicPr>
        <p:blipFill>
          <a:blip r:embed="rId6">
            <a:alphaModFix/>
          </a:blip>
          <a:stretch>
            <a:fillRect/>
          </a:stretch>
        </p:blipFill>
        <p:spPr>
          <a:xfrm>
            <a:off x="6226175" y="2681550"/>
            <a:ext cx="852300" cy="852300"/>
          </a:xfrm>
          <a:prstGeom prst="rect">
            <a:avLst/>
          </a:prstGeom>
          <a:noFill/>
          <a:ln>
            <a:noFill/>
          </a:ln>
        </p:spPr>
      </p:pic>
      <p:sp>
        <p:nvSpPr>
          <p:cNvPr id="728" name="Google Shape;728;p65"/>
          <p:cNvSpPr/>
          <p:nvPr/>
        </p:nvSpPr>
        <p:spPr>
          <a:xfrm>
            <a:off x="6847426" y="1911650"/>
            <a:ext cx="1607472" cy="1320192"/>
          </a:xfrm>
          <a:prstGeom prst="irregularSeal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29" name="Google Shape;729;p65"/>
          <p:cNvPicPr preferRelativeResize="0"/>
          <p:nvPr/>
        </p:nvPicPr>
        <p:blipFill>
          <a:blip r:embed="rId7">
            <a:alphaModFix/>
          </a:blip>
          <a:stretch>
            <a:fillRect/>
          </a:stretch>
        </p:blipFill>
        <p:spPr>
          <a:xfrm>
            <a:off x="7881525" y="2571750"/>
            <a:ext cx="852300" cy="85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66"/>
          <p:cNvPicPr preferRelativeResize="0"/>
          <p:nvPr/>
        </p:nvPicPr>
        <p:blipFill>
          <a:blip r:embed="rId3">
            <a:alphaModFix/>
          </a:blip>
          <a:stretch>
            <a:fillRect/>
          </a:stretch>
        </p:blipFill>
        <p:spPr>
          <a:xfrm>
            <a:off x="303175" y="1622650"/>
            <a:ext cx="2297126" cy="2297126"/>
          </a:xfrm>
          <a:prstGeom prst="rect">
            <a:avLst/>
          </a:prstGeom>
          <a:noFill/>
          <a:ln>
            <a:noFill/>
          </a:ln>
          <a:effectLst>
            <a:outerShdw blurRad="57150" rotWithShape="0" algn="bl" dir="5400000" dist="19050">
              <a:srgbClr val="000000">
                <a:alpha val="50000"/>
              </a:srgbClr>
            </a:outerShdw>
          </a:effectLst>
        </p:spPr>
      </p:pic>
      <p:sp>
        <p:nvSpPr>
          <p:cNvPr id="735" name="Google Shape;735;p66"/>
          <p:cNvSpPr txBox="1"/>
          <p:nvPr/>
        </p:nvSpPr>
        <p:spPr>
          <a:xfrm>
            <a:off x="2883050" y="1035150"/>
            <a:ext cx="5625000" cy="33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500">
                <a:latin typeface="Ubuntu Mono"/>
                <a:ea typeface="Ubuntu Mono"/>
                <a:cs typeface="Ubuntu Mono"/>
                <a:sym typeface="Ubuntu Mono"/>
              </a:rPr>
              <a:t>speech.cpp</a:t>
            </a:r>
            <a:endParaRPr sz="2500">
              <a:latin typeface="Ubuntu Mono"/>
              <a:ea typeface="Ubuntu Mono"/>
              <a:cs typeface="Ubuntu Mono"/>
              <a:sym typeface="Ubuntu Mono"/>
            </a:endParaRPr>
          </a:p>
          <a:p>
            <a:pPr indent="0" lvl="0" marL="0" rtl="0" algn="l">
              <a:lnSpc>
                <a:spcPct val="115000"/>
              </a:lnSpc>
              <a:spcBef>
                <a:spcPts val="0"/>
              </a:spcBef>
              <a:spcAft>
                <a:spcPts val="0"/>
              </a:spcAft>
              <a:buNone/>
            </a:pPr>
            <a:r>
              <a:t/>
            </a:r>
            <a:endParaRPr>
              <a:latin typeface="Ubuntu Mono"/>
              <a:ea typeface="Ubuntu Mono"/>
              <a:cs typeface="Ubuntu Mono"/>
              <a:sym typeface="Ubuntu Mono"/>
            </a:endParaRPr>
          </a:p>
          <a:p>
            <a:pPr indent="0" lvl="0" marL="0" rtl="0" algn="l">
              <a:lnSpc>
                <a:spcPct val="115000"/>
              </a:lnSpc>
              <a:spcBef>
                <a:spcPts val="0"/>
              </a:spcBef>
              <a:spcAft>
                <a:spcPts val="0"/>
              </a:spcAft>
              <a:buNone/>
            </a:pPr>
            <a:r>
              <a:rPr lang="en">
                <a:latin typeface="Ubuntu Mono"/>
                <a:ea typeface="Ubuntu Mono"/>
                <a:cs typeface="Ubuntu Mono"/>
                <a:sym typeface="Ubuntu Mono"/>
              </a:rPr>
              <a:t>b</a:t>
            </a:r>
            <a:r>
              <a:rPr lang="en">
                <a:latin typeface="Ubuntu Mono"/>
                <a:ea typeface="Ubuntu Mono"/>
                <a:cs typeface="Ubuntu Mono"/>
                <a:sym typeface="Ubuntu Mono"/>
              </a:rPr>
              <a:t>ased on whisperCPP open-source speech-to-text streaming</a:t>
            </a:r>
            <a:endParaRPr>
              <a:latin typeface="Ubuntu Mono"/>
              <a:ea typeface="Ubuntu Mono"/>
              <a:cs typeface="Ubuntu Mono"/>
              <a:sym typeface="Ubuntu Mono"/>
            </a:endParaRPr>
          </a:p>
          <a:p>
            <a:pPr indent="0" lvl="0" marL="0" rtl="0" algn="l">
              <a:lnSpc>
                <a:spcPct val="115000"/>
              </a:lnSpc>
              <a:spcBef>
                <a:spcPts val="0"/>
              </a:spcBef>
              <a:spcAft>
                <a:spcPts val="0"/>
              </a:spcAft>
              <a:buNone/>
            </a:pPr>
            <a:r>
              <a:t/>
            </a:r>
            <a:endParaRPr>
              <a:latin typeface="Ubuntu Mono"/>
              <a:ea typeface="Ubuntu Mono"/>
              <a:cs typeface="Ubuntu Mono"/>
              <a:sym typeface="Ubuntu Mono"/>
            </a:endParaRPr>
          </a:p>
          <a:p>
            <a:pPr indent="-317500" lvl="0" marL="457200" rtl="0" algn="l">
              <a:lnSpc>
                <a:spcPct val="115000"/>
              </a:lnSpc>
              <a:spcBef>
                <a:spcPts val="0"/>
              </a:spcBef>
              <a:spcAft>
                <a:spcPts val="0"/>
              </a:spcAft>
              <a:buSzPts val="1400"/>
              <a:buFont typeface="Figtree"/>
              <a:buChar char="●"/>
            </a:pPr>
            <a:r>
              <a:rPr lang="en">
                <a:latin typeface="Figtree"/>
                <a:ea typeface="Figtree"/>
                <a:cs typeface="Figtree"/>
                <a:sym typeface="Figtree"/>
              </a:rPr>
              <a:t>Implemented LLM-powered speech-to-text application that works seamlessly with our bone conduction Bluetooth headset to transmit user speech into actionable prompts for our Object Inquiry Assistant</a:t>
            </a:r>
            <a:endParaRPr>
              <a:latin typeface="Figtree"/>
              <a:ea typeface="Figtree"/>
              <a:cs typeface="Figtree"/>
              <a:sym typeface="Figtree"/>
            </a:endParaRPr>
          </a:p>
          <a:p>
            <a:pPr indent="0" lvl="0" marL="0" rtl="0" algn="l">
              <a:lnSpc>
                <a:spcPct val="115000"/>
              </a:lnSpc>
              <a:spcBef>
                <a:spcPts val="0"/>
              </a:spcBef>
              <a:spcAft>
                <a:spcPts val="0"/>
              </a:spcAft>
              <a:buNone/>
            </a:pPr>
            <a:r>
              <a:t/>
            </a:r>
            <a:endParaRPr>
              <a:latin typeface="Figtree"/>
              <a:ea typeface="Figtree"/>
              <a:cs typeface="Figtree"/>
              <a:sym typeface="Figtree"/>
            </a:endParaRPr>
          </a:p>
          <a:p>
            <a:pPr indent="-317500" lvl="0" marL="457200" rtl="0" algn="l">
              <a:lnSpc>
                <a:spcPct val="115000"/>
              </a:lnSpc>
              <a:spcBef>
                <a:spcPts val="0"/>
              </a:spcBef>
              <a:spcAft>
                <a:spcPts val="0"/>
              </a:spcAft>
              <a:buSzPts val="1400"/>
              <a:buFont typeface="Figtree"/>
              <a:buChar char="●"/>
            </a:pPr>
            <a:r>
              <a:rPr lang="en">
                <a:latin typeface="Figtree"/>
                <a:ea typeface="Figtree"/>
                <a:cs typeface="Figtree"/>
                <a:sym typeface="Figtree"/>
              </a:rPr>
              <a:t>Activates on button press and grabs user speech input through the headset at the same time snapshots and CV from the two cameras are processing</a:t>
            </a:r>
            <a:endParaRPr>
              <a:latin typeface="Figtree"/>
              <a:ea typeface="Figtree"/>
              <a:cs typeface="Figtree"/>
              <a:sym typeface="Figtree"/>
            </a:endParaRPr>
          </a:p>
        </p:txBody>
      </p:sp>
      <p:pic>
        <p:nvPicPr>
          <p:cNvPr id="736" name="Google Shape;736;p66"/>
          <p:cNvPicPr preferRelativeResize="0"/>
          <p:nvPr/>
        </p:nvPicPr>
        <p:blipFill>
          <a:blip r:embed="rId4">
            <a:alphaModFix/>
          </a:blip>
          <a:stretch>
            <a:fillRect/>
          </a:stretch>
        </p:blipFill>
        <p:spPr>
          <a:xfrm>
            <a:off x="303175" y="307927"/>
            <a:ext cx="2237573" cy="665175"/>
          </a:xfrm>
          <a:prstGeom prst="rect">
            <a:avLst/>
          </a:prstGeom>
          <a:noFill/>
          <a:ln>
            <a:noFill/>
          </a:ln>
          <a:effectLst>
            <a:outerShdw blurRad="57150" rotWithShape="0" algn="bl" dir="5400000" dist="19050">
              <a:srgbClr val="000000">
                <a:alpha val="50000"/>
              </a:srgbClr>
            </a:outerShdw>
          </a:effectLst>
        </p:spPr>
      </p:pic>
      <p:pic>
        <p:nvPicPr>
          <p:cNvPr id="737" name="Google Shape;737;p66"/>
          <p:cNvPicPr preferRelativeResize="0"/>
          <p:nvPr/>
        </p:nvPicPr>
        <p:blipFill>
          <a:blip r:embed="rId5">
            <a:alphaModFix/>
          </a:blip>
          <a:stretch>
            <a:fillRect/>
          </a:stretch>
        </p:blipFill>
        <p:spPr>
          <a:xfrm>
            <a:off x="6614500" y="92825"/>
            <a:ext cx="2207826" cy="1235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67"/>
          <p:cNvPicPr preferRelativeResize="0"/>
          <p:nvPr/>
        </p:nvPicPr>
        <p:blipFill>
          <a:blip r:embed="rId3">
            <a:alphaModFix/>
          </a:blip>
          <a:stretch>
            <a:fillRect/>
          </a:stretch>
        </p:blipFill>
        <p:spPr>
          <a:xfrm>
            <a:off x="347725" y="70500"/>
            <a:ext cx="8381200" cy="2140575"/>
          </a:xfrm>
          <a:prstGeom prst="rect">
            <a:avLst/>
          </a:prstGeom>
          <a:noFill/>
          <a:ln cap="flat" cmpd="sng" w="19050">
            <a:solidFill>
              <a:srgbClr val="666666"/>
            </a:solidFill>
            <a:prstDash val="solid"/>
            <a:round/>
            <a:headEnd len="sm" w="sm" type="none"/>
            <a:tailEnd len="sm" w="sm" type="none"/>
          </a:ln>
          <a:effectLst>
            <a:outerShdw blurRad="57150" rotWithShape="0" algn="bl" dir="5400000" dist="19050">
              <a:srgbClr val="000000">
                <a:alpha val="50000"/>
              </a:srgbClr>
            </a:outerShdw>
          </a:effectLst>
        </p:spPr>
      </p:pic>
      <p:pic>
        <p:nvPicPr>
          <p:cNvPr id="743" name="Google Shape;743;p67"/>
          <p:cNvPicPr preferRelativeResize="0"/>
          <p:nvPr/>
        </p:nvPicPr>
        <p:blipFill rotWithShape="1">
          <a:blip r:embed="rId4">
            <a:alphaModFix/>
          </a:blip>
          <a:srcRect b="0" l="0" r="0" t="42462"/>
          <a:stretch/>
        </p:blipFill>
        <p:spPr>
          <a:xfrm>
            <a:off x="4612650" y="1833676"/>
            <a:ext cx="3843849" cy="2959376"/>
          </a:xfrm>
          <a:prstGeom prst="rect">
            <a:avLst/>
          </a:prstGeom>
          <a:noFill/>
          <a:ln cap="flat" cmpd="sng" w="28575">
            <a:solidFill>
              <a:srgbClr val="999999"/>
            </a:solidFill>
            <a:prstDash val="solid"/>
            <a:round/>
            <a:headEnd len="sm" w="sm" type="none"/>
            <a:tailEnd len="sm" w="sm" type="none"/>
          </a:ln>
        </p:spPr>
      </p:pic>
      <p:sp>
        <p:nvSpPr>
          <p:cNvPr id="744" name="Google Shape;744;p67"/>
          <p:cNvSpPr/>
          <p:nvPr/>
        </p:nvSpPr>
        <p:spPr>
          <a:xfrm>
            <a:off x="53900" y="1085500"/>
            <a:ext cx="4286400" cy="1374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45" name="Google Shape;745;p67"/>
          <p:cNvCxnSpPr/>
          <p:nvPr/>
        </p:nvCxnSpPr>
        <p:spPr>
          <a:xfrm flipH="1" rot="10800000">
            <a:off x="1790050" y="2492750"/>
            <a:ext cx="123900" cy="533700"/>
          </a:xfrm>
          <a:prstGeom prst="straightConnector1">
            <a:avLst/>
          </a:prstGeom>
          <a:noFill/>
          <a:ln cap="flat" cmpd="sng" w="28575">
            <a:solidFill>
              <a:schemeClr val="accent3"/>
            </a:solidFill>
            <a:prstDash val="solid"/>
            <a:round/>
            <a:headEnd len="med" w="med" type="none"/>
            <a:tailEnd len="med" w="med" type="triangle"/>
          </a:ln>
        </p:spPr>
      </p:cxnSp>
      <p:sp>
        <p:nvSpPr>
          <p:cNvPr id="746" name="Google Shape;746;p67"/>
          <p:cNvSpPr txBox="1"/>
          <p:nvPr/>
        </p:nvSpPr>
        <p:spPr>
          <a:xfrm>
            <a:off x="250800" y="3058800"/>
            <a:ext cx="378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Figtree"/>
                <a:ea typeface="Figtree"/>
                <a:cs typeface="Figtree"/>
                <a:sym typeface="Figtree"/>
              </a:rPr>
              <a:t>Button-activated + LLM-powered speech-to-text via whisperCPP-modified program</a:t>
            </a:r>
            <a:endParaRPr sz="1200">
              <a:latin typeface="Figtree"/>
              <a:ea typeface="Figtree"/>
              <a:cs typeface="Figtree"/>
              <a:sym typeface="Figtree"/>
            </a:endParaRPr>
          </a:p>
        </p:txBody>
      </p:sp>
      <p:sp>
        <p:nvSpPr>
          <p:cNvPr id="747" name="Google Shape;747;p67"/>
          <p:cNvSpPr/>
          <p:nvPr/>
        </p:nvSpPr>
        <p:spPr>
          <a:xfrm>
            <a:off x="4368550" y="4433675"/>
            <a:ext cx="4286400" cy="486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48" name="Google Shape;748;p67"/>
          <p:cNvCxnSpPr/>
          <p:nvPr/>
        </p:nvCxnSpPr>
        <p:spPr>
          <a:xfrm flipH="1" rot="10800000">
            <a:off x="3234850" y="3107250"/>
            <a:ext cx="3353700" cy="1002900"/>
          </a:xfrm>
          <a:prstGeom prst="straightConnector1">
            <a:avLst/>
          </a:prstGeom>
          <a:noFill/>
          <a:ln cap="flat" cmpd="sng" w="28575">
            <a:solidFill>
              <a:schemeClr val="accent3"/>
            </a:solidFill>
            <a:prstDash val="solid"/>
            <a:round/>
            <a:headEnd len="med" w="med" type="none"/>
            <a:tailEnd len="med" w="med" type="triangle"/>
          </a:ln>
        </p:spPr>
      </p:cxnSp>
      <p:cxnSp>
        <p:nvCxnSpPr>
          <p:cNvPr id="749" name="Google Shape;749;p67"/>
          <p:cNvCxnSpPr>
            <a:endCxn id="747" idx="2"/>
          </p:cNvCxnSpPr>
          <p:nvPr/>
        </p:nvCxnSpPr>
        <p:spPr>
          <a:xfrm>
            <a:off x="3234850" y="4297475"/>
            <a:ext cx="1133700" cy="379500"/>
          </a:xfrm>
          <a:prstGeom prst="straightConnector1">
            <a:avLst/>
          </a:prstGeom>
          <a:noFill/>
          <a:ln cap="flat" cmpd="sng" w="28575">
            <a:solidFill>
              <a:schemeClr val="accent3"/>
            </a:solidFill>
            <a:prstDash val="solid"/>
            <a:round/>
            <a:headEnd len="med" w="med" type="none"/>
            <a:tailEnd len="med" w="med" type="triangle"/>
          </a:ln>
        </p:spPr>
      </p:cxnSp>
      <p:sp>
        <p:nvSpPr>
          <p:cNvPr id="750" name="Google Shape;750;p67"/>
          <p:cNvSpPr txBox="1"/>
          <p:nvPr/>
        </p:nvSpPr>
        <p:spPr>
          <a:xfrm>
            <a:off x="713700" y="3820450"/>
            <a:ext cx="2589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Figtree"/>
                <a:ea typeface="Figtree"/>
                <a:cs typeface="Figtree"/>
                <a:sym typeface="Figtree"/>
              </a:rPr>
              <a:t>Every speech-to-text action is cached in external log files for prototyping, testing, and demoing</a:t>
            </a:r>
            <a:endParaRPr sz="1200">
              <a:latin typeface="Figtree"/>
              <a:ea typeface="Figtree"/>
              <a:cs typeface="Figtree"/>
              <a:sym typeface="Figtre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grpSp>
        <p:nvGrpSpPr>
          <p:cNvPr id="755" name="Google Shape;755;p68"/>
          <p:cNvGrpSpPr/>
          <p:nvPr/>
        </p:nvGrpSpPr>
        <p:grpSpPr>
          <a:xfrm>
            <a:off x="257700" y="270600"/>
            <a:ext cx="8628600" cy="4602300"/>
            <a:chOff x="257700" y="270600"/>
            <a:chExt cx="8628600" cy="4602300"/>
          </a:xfrm>
        </p:grpSpPr>
        <p:sp>
          <p:nvSpPr>
            <p:cNvPr id="756" name="Google Shape;756;p68"/>
            <p:cNvSpPr/>
            <p:nvPr/>
          </p:nvSpPr>
          <p:spPr>
            <a:xfrm>
              <a:off x="257700" y="270600"/>
              <a:ext cx="8628600" cy="4602300"/>
            </a:xfrm>
            <a:prstGeom prst="roundRect">
              <a:avLst>
                <a:gd fmla="val 4471"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7" name="Google Shape;757;p68"/>
            <p:cNvSpPr txBox="1"/>
            <p:nvPr/>
          </p:nvSpPr>
          <p:spPr>
            <a:xfrm>
              <a:off x="358000" y="4530950"/>
              <a:ext cx="1965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Lexend"/>
                  <a:ea typeface="Lexend"/>
                  <a:cs typeface="Lexend"/>
                  <a:sym typeface="Lexend"/>
                </a:rPr>
                <a:t>Smart System for Visually Impaired</a:t>
              </a:r>
              <a:endParaRPr sz="800">
                <a:solidFill>
                  <a:schemeClr val="dk1"/>
                </a:solidFill>
                <a:latin typeface="Lexend"/>
                <a:ea typeface="Lexend"/>
                <a:cs typeface="Lexend"/>
                <a:sym typeface="Lexend"/>
              </a:endParaRPr>
            </a:p>
          </p:txBody>
        </p:sp>
      </p:grpSp>
      <p:sp>
        <p:nvSpPr>
          <p:cNvPr id="758" name="Google Shape;758;p68"/>
          <p:cNvSpPr/>
          <p:nvPr/>
        </p:nvSpPr>
        <p:spPr>
          <a:xfrm>
            <a:off x="5441650" y="1600800"/>
            <a:ext cx="57300" cy="552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9" name="Google Shape;759;p68"/>
          <p:cNvSpPr/>
          <p:nvPr/>
        </p:nvSpPr>
        <p:spPr>
          <a:xfrm>
            <a:off x="6168875" y="3029050"/>
            <a:ext cx="57300" cy="552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60" name="Google Shape;760;p68"/>
          <p:cNvCxnSpPr>
            <a:stCxn id="761" idx="3"/>
            <a:endCxn id="762" idx="1"/>
          </p:cNvCxnSpPr>
          <p:nvPr/>
        </p:nvCxnSpPr>
        <p:spPr>
          <a:xfrm>
            <a:off x="6306350" y="3702350"/>
            <a:ext cx="852300" cy="0"/>
          </a:xfrm>
          <a:prstGeom prst="straightConnector1">
            <a:avLst/>
          </a:prstGeom>
          <a:noFill/>
          <a:ln cap="flat" cmpd="sng" w="19050">
            <a:solidFill>
              <a:schemeClr val="dk1"/>
            </a:solidFill>
            <a:prstDash val="solid"/>
            <a:round/>
            <a:headEnd len="med" w="med" type="none"/>
            <a:tailEnd len="med" w="med" type="triangle"/>
          </a:ln>
        </p:spPr>
      </p:cxnSp>
      <p:grpSp>
        <p:nvGrpSpPr>
          <p:cNvPr id="763" name="Google Shape;763;p68"/>
          <p:cNvGrpSpPr/>
          <p:nvPr/>
        </p:nvGrpSpPr>
        <p:grpSpPr>
          <a:xfrm>
            <a:off x="511013" y="481625"/>
            <a:ext cx="3071700" cy="4052971"/>
            <a:chOff x="481150" y="481625"/>
            <a:chExt cx="3071700" cy="4052971"/>
          </a:xfrm>
        </p:grpSpPr>
        <p:grpSp>
          <p:nvGrpSpPr>
            <p:cNvPr id="764" name="Google Shape;764;p68"/>
            <p:cNvGrpSpPr/>
            <p:nvPr/>
          </p:nvGrpSpPr>
          <p:grpSpPr>
            <a:xfrm>
              <a:off x="481150" y="481625"/>
              <a:ext cx="3071700" cy="4052971"/>
              <a:chOff x="481150" y="481625"/>
              <a:chExt cx="3071700" cy="3960300"/>
            </a:xfrm>
          </p:grpSpPr>
          <p:sp>
            <p:nvSpPr>
              <p:cNvPr id="765" name="Google Shape;765;p68"/>
              <p:cNvSpPr/>
              <p:nvPr/>
            </p:nvSpPr>
            <p:spPr>
              <a:xfrm>
                <a:off x="481150" y="481625"/>
                <a:ext cx="3071700" cy="3960300"/>
              </a:xfrm>
              <a:prstGeom prst="roundRect">
                <a:avLst>
                  <a:gd fmla="val 5341"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6" name="Google Shape;766;p68"/>
              <p:cNvSpPr txBox="1"/>
              <p:nvPr/>
            </p:nvSpPr>
            <p:spPr>
              <a:xfrm>
                <a:off x="550550" y="4099355"/>
                <a:ext cx="954900" cy="3009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Lexend"/>
                    <a:ea typeface="Lexend"/>
                    <a:cs typeface="Lexend"/>
                    <a:sym typeface="Lexend"/>
                  </a:rPr>
                  <a:t>Wrist Wearable </a:t>
                </a:r>
                <a:endParaRPr sz="800">
                  <a:solidFill>
                    <a:schemeClr val="dk1"/>
                  </a:solidFill>
                  <a:latin typeface="Lexend"/>
                  <a:ea typeface="Lexend"/>
                  <a:cs typeface="Lexend"/>
                  <a:sym typeface="Lexend"/>
                </a:endParaRPr>
              </a:p>
            </p:txBody>
          </p:sp>
        </p:grpSp>
        <p:grpSp>
          <p:nvGrpSpPr>
            <p:cNvPr id="767" name="Google Shape;767;p68"/>
            <p:cNvGrpSpPr/>
            <p:nvPr/>
          </p:nvGrpSpPr>
          <p:grpSpPr>
            <a:xfrm>
              <a:off x="693446" y="700947"/>
              <a:ext cx="2664087" cy="3401363"/>
              <a:chOff x="819550" y="830550"/>
              <a:chExt cx="2394900" cy="3271800"/>
            </a:xfrm>
          </p:grpSpPr>
          <p:sp>
            <p:nvSpPr>
              <p:cNvPr id="768" name="Google Shape;768;p68"/>
              <p:cNvSpPr/>
              <p:nvPr/>
            </p:nvSpPr>
            <p:spPr>
              <a:xfrm>
                <a:off x="819550" y="830550"/>
                <a:ext cx="2394900" cy="3271800"/>
              </a:xfrm>
              <a:prstGeom prst="roundRect">
                <a:avLst>
                  <a:gd fmla="val 9439" name="adj"/>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p>
            </p:txBody>
          </p:sp>
          <p:sp>
            <p:nvSpPr>
              <p:cNvPr id="769" name="Google Shape;769;p68"/>
              <p:cNvSpPr txBox="1"/>
              <p:nvPr/>
            </p:nvSpPr>
            <p:spPr>
              <a:xfrm>
                <a:off x="873725" y="3752725"/>
                <a:ext cx="1272300" cy="29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Lexend"/>
                    <a:ea typeface="Lexend"/>
                    <a:cs typeface="Lexend"/>
                    <a:sym typeface="Lexend"/>
                  </a:rPr>
                  <a:t>ESP32 Microcontroller</a:t>
                </a:r>
                <a:endParaRPr sz="800">
                  <a:solidFill>
                    <a:schemeClr val="dk1"/>
                  </a:solidFill>
                  <a:latin typeface="Lexend"/>
                  <a:ea typeface="Lexend"/>
                  <a:cs typeface="Lexend"/>
                  <a:sym typeface="Lexend"/>
                </a:endParaRPr>
              </a:p>
            </p:txBody>
          </p:sp>
        </p:grpSp>
        <p:sp>
          <p:nvSpPr>
            <p:cNvPr id="770" name="Google Shape;770;p68"/>
            <p:cNvSpPr/>
            <p:nvPr/>
          </p:nvSpPr>
          <p:spPr>
            <a:xfrm>
              <a:off x="876300" y="3271450"/>
              <a:ext cx="2316600" cy="4311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Lexend"/>
                  <a:ea typeface="Lexend"/>
                  <a:cs typeface="Lexend"/>
                  <a:sym typeface="Lexend"/>
                </a:rPr>
                <a:t>Variable Vibration Motors</a:t>
              </a:r>
              <a:endParaRPr sz="1000">
                <a:latin typeface="Lexend"/>
                <a:ea typeface="Lexend"/>
                <a:cs typeface="Lexend"/>
                <a:sym typeface="Lexend"/>
              </a:endParaRPr>
            </a:p>
          </p:txBody>
        </p:sp>
        <p:sp>
          <p:nvSpPr>
            <p:cNvPr id="771" name="Google Shape;771;p68"/>
            <p:cNvSpPr/>
            <p:nvPr/>
          </p:nvSpPr>
          <p:spPr>
            <a:xfrm>
              <a:off x="876300" y="911750"/>
              <a:ext cx="2316600" cy="2253600"/>
            </a:xfrm>
            <a:prstGeom prst="roundRect">
              <a:avLst>
                <a:gd fmla="val 8168" name="adj"/>
              </a:avLst>
            </a:prstGeom>
            <a:solidFill>
              <a:srgbClr val="D9D2E9"/>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800">
                  <a:latin typeface="Lexend"/>
                  <a:ea typeface="Lexend"/>
                  <a:cs typeface="Lexend"/>
                  <a:sym typeface="Lexend"/>
                </a:rPr>
                <a:t>Intelligent Visibility System</a:t>
              </a:r>
              <a:endParaRPr sz="800">
                <a:latin typeface="Lexend"/>
                <a:ea typeface="Lexend"/>
                <a:cs typeface="Lexend"/>
                <a:sym typeface="Lexend"/>
              </a:endParaRPr>
            </a:p>
          </p:txBody>
        </p:sp>
        <p:sp>
          <p:nvSpPr>
            <p:cNvPr id="772" name="Google Shape;772;p68"/>
            <p:cNvSpPr/>
            <p:nvPr/>
          </p:nvSpPr>
          <p:spPr>
            <a:xfrm>
              <a:off x="1042050" y="1050125"/>
              <a:ext cx="1985100" cy="6144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Photoresistor</a:t>
              </a:r>
              <a:endParaRPr/>
            </a:p>
          </p:txBody>
        </p:sp>
        <p:sp>
          <p:nvSpPr>
            <p:cNvPr id="773" name="Google Shape;773;p68"/>
            <p:cNvSpPr/>
            <p:nvPr/>
          </p:nvSpPr>
          <p:spPr>
            <a:xfrm>
              <a:off x="1042050" y="2056325"/>
              <a:ext cx="1985100" cy="6906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Light Emitting Diode Array</a:t>
              </a:r>
              <a:endParaRPr/>
            </a:p>
          </p:txBody>
        </p:sp>
        <p:cxnSp>
          <p:nvCxnSpPr>
            <p:cNvPr id="774" name="Google Shape;774;p68"/>
            <p:cNvCxnSpPr>
              <a:stCxn id="772" idx="2"/>
              <a:endCxn id="773" idx="0"/>
            </p:cNvCxnSpPr>
            <p:nvPr/>
          </p:nvCxnSpPr>
          <p:spPr>
            <a:xfrm>
              <a:off x="2034600" y="1664525"/>
              <a:ext cx="0" cy="391800"/>
            </a:xfrm>
            <a:prstGeom prst="straightConnector1">
              <a:avLst/>
            </a:prstGeom>
            <a:noFill/>
            <a:ln cap="flat" cmpd="sng" w="19050">
              <a:solidFill>
                <a:schemeClr val="dk1"/>
              </a:solidFill>
              <a:prstDash val="solid"/>
              <a:round/>
              <a:headEnd len="med" w="med" type="none"/>
              <a:tailEnd len="med" w="med" type="triangle"/>
            </a:ln>
          </p:spPr>
        </p:cxnSp>
      </p:grpSp>
      <p:grpSp>
        <p:nvGrpSpPr>
          <p:cNvPr id="775" name="Google Shape;775;p68"/>
          <p:cNvGrpSpPr/>
          <p:nvPr/>
        </p:nvGrpSpPr>
        <p:grpSpPr>
          <a:xfrm>
            <a:off x="3865399" y="481725"/>
            <a:ext cx="4767581" cy="4052971"/>
            <a:chOff x="3865399" y="481725"/>
            <a:chExt cx="4767581" cy="4052971"/>
          </a:xfrm>
        </p:grpSpPr>
        <p:grpSp>
          <p:nvGrpSpPr>
            <p:cNvPr id="776" name="Google Shape;776;p68"/>
            <p:cNvGrpSpPr/>
            <p:nvPr/>
          </p:nvGrpSpPr>
          <p:grpSpPr>
            <a:xfrm>
              <a:off x="3865399" y="481725"/>
              <a:ext cx="4767581" cy="4052971"/>
              <a:chOff x="3865399" y="481725"/>
              <a:chExt cx="4767581" cy="4052971"/>
            </a:xfrm>
          </p:grpSpPr>
          <p:grpSp>
            <p:nvGrpSpPr>
              <p:cNvPr id="777" name="Google Shape;777;p68"/>
              <p:cNvGrpSpPr/>
              <p:nvPr/>
            </p:nvGrpSpPr>
            <p:grpSpPr>
              <a:xfrm>
                <a:off x="3865399" y="481725"/>
                <a:ext cx="4767581" cy="4052971"/>
                <a:chOff x="3865399" y="481725"/>
                <a:chExt cx="4767581" cy="4052971"/>
              </a:xfrm>
            </p:grpSpPr>
            <p:grpSp>
              <p:nvGrpSpPr>
                <p:cNvPr id="778" name="Google Shape;778;p68"/>
                <p:cNvGrpSpPr/>
                <p:nvPr/>
              </p:nvGrpSpPr>
              <p:grpSpPr>
                <a:xfrm>
                  <a:off x="3865399" y="481725"/>
                  <a:ext cx="4767581" cy="4052971"/>
                  <a:chOff x="3835537" y="481725"/>
                  <a:chExt cx="4767581" cy="4052971"/>
                </a:xfrm>
              </p:grpSpPr>
              <p:grpSp>
                <p:nvGrpSpPr>
                  <p:cNvPr id="779" name="Google Shape;779;p68"/>
                  <p:cNvGrpSpPr/>
                  <p:nvPr/>
                </p:nvGrpSpPr>
                <p:grpSpPr>
                  <a:xfrm>
                    <a:off x="3835537" y="481725"/>
                    <a:ext cx="4767581" cy="4052971"/>
                    <a:chOff x="3741250" y="481625"/>
                    <a:chExt cx="4912500" cy="3960300"/>
                  </a:xfrm>
                </p:grpSpPr>
                <p:sp>
                  <p:nvSpPr>
                    <p:cNvPr id="780" name="Google Shape;780;p68"/>
                    <p:cNvSpPr/>
                    <p:nvPr/>
                  </p:nvSpPr>
                  <p:spPr>
                    <a:xfrm>
                      <a:off x="3741250" y="481625"/>
                      <a:ext cx="4912500" cy="3960300"/>
                    </a:xfrm>
                    <a:prstGeom prst="roundRect">
                      <a:avLst>
                        <a:gd fmla="val 374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1" name="Google Shape;781;p68"/>
                    <p:cNvSpPr txBox="1"/>
                    <p:nvPr/>
                  </p:nvSpPr>
                  <p:spPr>
                    <a:xfrm>
                      <a:off x="3844200" y="4097514"/>
                      <a:ext cx="812700" cy="3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Lexend"/>
                          <a:ea typeface="Lexend"/>
                          <a:cs typeface="Lexend"/>
                          <a:sym typeface="Lexend"/>
                        </a:rPr>
                        <a:t>Smart Cap</a:t>
                      </a:r>
                      <a:endParaRPr sz="800">
                        <a:solidFill>
                          <a:schemeClr val="dk1"/>
                        </a:solidFill>
                        <a:latin typeface="Lexend"/>
                        <a:ea typeface="Lexend"/>
                        <a:cs typeface="Lexend"/>
                        <a:sym typeface="Lexend"/>
                      </a:endParaRPr>
                    </a:p>
                  </p:txBody>
                </p:sp>
              </p:grpSp>
              <p:sp>
                <p:nvSpPr>
                  <p:cNvPr id="782" name="Google Shape;782;p68"/>
                  <p:cNvSpPr/>
                  <p:nvPr/>
                </p:nvSpPr>
                <p:spPr>
                  <a:xfrm>
                    <a:off x="3984700" y="1944725"/>
                    <a:ext cx="4425600" cy="2253600"/>
                  </a:xfrm>
                  <a:prstGeom prst="roundRect">
                    <a:avLst>
                      <a:gd fmla="val 5818" name="adj"/>
                    </a:avLst>
                  </a:prstGeom>
                  <a:solidFill>
                    <a:srgbClr val="F4CCCC"/>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800">
                        <a:latin typeface="Lexend"/>
                        <a:ea typeface="Lexend"/>
                        <a:cs typeface="Lexend"/>
                        <a:sym typeface="Lexend"/>
                      </a:rPr>
                      <a:t>Raspberry Pi 5</a:t>
                    </a:r>
                    <a:endParaRPr sz="800">
                      <a:latin typeface="Lexend"/>
                      <a:ea typeface="Lexend"/>
                      <a:cs typeface="Lexend"/>
                      <a:sym typeface="Lexend"/>
                    </a:endParaRPr>
                  </a:p>
                </p:txBody>
              </p:sp>
              <p:grpSp>
                <p:nvGrpSpPr>
                  <p:cNvPr id="783" name="Google Shape;783;p68"/>
                  <p:cNvGrpSpPr/>
                  <p:nvPr/>
                </p:nvGrpSpPr>
                <p:grpSpPr>
                  <a:xfrm>
                    <a:off x="6975525" y="2226450"/>
                    <a:ext cx="1272300" cy="690600"/>
                    <a:chOff x="7142400" y="636125"/>
                    <a:chExt cx="1272300" cy="690600"/>
                  </a:xfrm>
                </p:grpSpPr>
                <p:sp>
                  <p:nvSpPr>
                    <p:cNvPr id="784" name="Google Shape;784;p68"/>
                    <p:cNvSpPr/>
                    <p:nvPr/>
                  </p:nvSpPr>
                  <p:spPr>
                    <a:xfrm>
                      <a:off x="7142400" y="636125"/>
                      <a:ext cx="1272300" cy="6906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5" name="Google Shape;785;p68"/>
                    <p:cNvPicPr preferRelativeResize="0"/>
                    <p:nvPr/>
                  </p:nvPicPr>
                  <p:blipFill>
                    <a:blip r:embed="rId3">
                      <a:alphaModFix/>
                    </a:blip>
                    <a:stretch>
                      <a:fillRect/>
                    </a:stretch>
                  </p:blipFill>
                  <p:spPr>
                    <a:xfrm>
                      <a:off x="7215100" y="813923"/>
                      <a:ext cx="1126900" cy="335001"/>
                    </a:xfrm>
                    <a:prstGeom prst="rect">
                      <a:avLst/>
                    </a:prstGeom>
                    <a:noFill/>
                    <a:ln>
                      <a:noFill/>
                    </a:ln>
                  </p:spPr>
                </p:pic>
              </p:grpSp>
              <p:grpSp>
                <p:nvGrpSpPr>
                  <p:cNvPr id="786" name="Google Shape;786;p68"/>
                  <p:cNvGrpSpPr/>
                  <p:nvPr/>
                </p:nvGrpSpPr>
                <p:grpSpPr>
                  <a:xfrm>
                    <a:off x="5561350" y="2226438"/>
                    <a:ext cx="1272300" cy="690600"/>
                    <a:chOff x="5561350" y="636125"/>
                    <a:chExt cx="1272300" cy="690600"/>
                  </a:xfrm>
                </p:grpSpPr>
                <p:sp>
                  <p:nvSpPr>
                    <p:cNvPr id="787" name="Google Shape;787;p68"/>
                    <p:cNvSpPr/>
                    <p:nvPr/>
                  </p:nvSpPr>
                  <p:spPr>
                    <a:xfrm>
                      <a:off x="5561350" y="636125"/>
                      <a:ext cx="1272300" cy="6906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88" name="Google Shape;788;p68"/>
                    <p:cNvPicPr preferRelativeResize="0"/>
                    <p:nvPr/>
                  </p:nvPicPr>
                  <p:blipFill>
                    <a:blip r:embed="rId4">
                      <a:alphaModFix/>
                    </a:blip>
                    <a:stretch>
                      <a:fillRect/>
                    </a:stretch>
                  </p:blipFill>
                  <p:spPr>
                    <a:xfrm>
                      <a:off x="5990713" y="708488"/>
                      <a:ext cx="413550" cy="545886"/>
                    </a:xfrm>
                    <a:prstGeom prst="rect">
                      <a:avLst/>
                    </a:prstGeom>
                    <a:noFill/>
                    <a:ln>
                      <a:noFill/>
                    </a:ln>
                  </p:spPr>
                </p:pic>
              </p:grpSp>
              <p:sp>
                <p:nvSpPr>
                  <p:cNvPr id="789" name="Google Shape;789;p68"/>
                  <p:cNvSpPr/>
                  <p:nvPr/>
                </p:nvSpPr>
                <p:spPr>
                  <a:xfrm>
                    <a:off x="4147175" y="2226450"/>
                    <a:ext cx="1272300" cy="6906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Depth Map Processing</a:t>
                    </a:r>
                    <a:endParaRPr/>
                  </a:p>
                </p:txBody>
              </p:sp>
              <p:sp>
                <p:nvSpPr>
                  <p:cNvPr id="790" name="Google Shape;790;p68"/>
                  <p:cNvSpPr/>
                  <p:nvPr/>
                </p:nvSpPr>
                <p:spPr>
                  <a:xfrm>
                    <a:off x="4088125" y="700950"/>
                    <a:ext cx="1272300" cy="6906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Raspberry Pi Camera Module</a:t>
                    </a:r>
                    <a:endParaRPr/>
                  </a:p>
                </p:txBody>
              </p:sp>
              <p:sp>
                <p:nvSpPr>
                  <p:cNvPr id="791" name="Google Shape;791;p68"/>
                  <p:cNvSpPr/>
                  <p:nvPr/>
                </p:nvSpPr>
                <p:spPr>
                  <a:xfrm>
                    <a:off x="5608425" y="700950"/>
                    <a:ext cx="1272300" cy="6906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Raspberry Pi Camera Module</a:t>
                    </a:r>
                    <a:endParaRPr/>
                  </a:p>
                </p:txBody>
              </p:sp>
              <p:sp>
                <p:nvSpPr>
                  <p:cNvPr id="792" name="Google Shape;792;p68"/>
                  <p:cNvSpPr/>
                  <p:nvPr/>
                </p:nvSpPr>
                <p:spPr>
                  <a:xfrm>
                    <a:off x="7128725" y="700950"/>
                    <a:ext cx="1272300" cy="6906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Bone Conduction Headset</a:t>
                    </a:r>
                    <a:endParaRPr/>
                  </a:p>
                </p:txBody>
              </p:sp>
              <p:sp>
                <p:nvSpPr>
                  <p:cNvPr id="761" name="Google Shape;761;p68"/>
                  <p:cNvSpPr/>
                  <p:nvPr/>
                </p:nvSpPr>
                <p:spPr>
                  <a:xfrm>
                    <a:off x="5004188" y="3357050"/>
                    <a:ext cx="1272300" cy="6906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Object Inquiry Assistant</a:t>
                    </a:r>
                    <a:endParaRPr/>
                  </a:p>
                </p:txBody>
              </p:sp>
              <p:sp>
                <p:nvSpPr>
                  <p:cNvPr id="793" name="Google Shape;793;p68"/>
                  <p:cNvSpPr txBox="1"/>
                  <p:nvPr/>
                </p:nvSpPr>
                <p:spPr>
                  <a:xfrm>
                    <a:off x="4747875" y="1356713"/>
                    <a:ext cx="1473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Lexend"/>
                        <a:ea typeface="Lexend"/>
                        <a:cs typeface="Lexend"/>
                        <a:sym typeface="Lexend"/>
                      </a:rPr>
                      <a:t>Feeding live video stream</a:t>
                    </a:r>
                    <a:endParaRPr sz="800">
                      <a:solidFill>
                        <a:schemeClr val="dk1"/>
                      </a:solidFill>
                      <a:latin typeface="Lexend"/>
                      <a:ea typeface="Lexend"/>
                      <a:cs typeface="Lexend"/>
                      <a:sym typeface="Lexend"/>
                    </a:endParaRPr>
                  </a:p>
                </p:txBody>
              </p:sp>
              <p:cxnSp>
                <p:nvCxnSpPr>
                  <p:cNvPr id="794" name="Google Shape;794;p68"/>
                  <p:cNvCxnSpPr>
                    <a:stCxn id="790" idx="2"/>
                    <a:endCxn id="791" idx="2"/>
                  </p:cNvCxnSpPr>
                  <p:nvPr/>
                </p:nvCxnSpPr>
                <p:spPr>
                  <a:xfrm flipH="1" rot="-5400000">
                    <a:off x="5484175" y="631650"/>
                    <a:ext cx="600" cy="1520400"/>
                  </a:xfrm>
                  <a:prstGeom prst="bentConnector3">
                    <a:avLst>
                      <a:gd fmla="val 39687500" name="adj1"/>
                    </a:avLst>
                  </a:prstGeom>
                  <a:noFill/>
                  <a:ln cap="flat" cmpd="sng" w="19050">
                    <a:solidFill>
                      <a:schemeClr val="dk1"/>
                    </a:solidFill>
                    <a:prstDash val="solid"/>
                    <a:round/>
                    <a:headEnd len="med" w="med" type="none"/>
                    <a:tailEnd len="med" w="med" type="none"/>
                  </a:ln>
                </p:spPr>
              </p:cxnSp>
              <p:cxnSp>
                <p:nvCxnSpPr>
                  <p:cNvPr id="795" name="Google Shape;795;p68"/>
                  <p:cNvCxnSpPr>
                    <a:stCxn id="789" idx="0"/>
                    <a:endCxn id="787" idx="0"/>
                  </p:cNvCxnSpPr>
                  <p:nvPr/>
                </p:nvCxnSpPr>
                <p:spPr>
                  <a:xfrm flipH="1" rot="-5400000">
                    <a:off x="5490125" y="1519650"/>
                    <a:ext cx="600" cy="1414200"/>
                  </a:xfrm>
                  <a:prstGeom prst="bentConnector3">
                    <a:avLst>
                      <a:gd fmla="val -33945833" name="adj1"/>
                    </a:avLst>
                  </a:prstGeom>
                  <a:noFill/>
                  <a:ln cap="flat" cmpd="sng" w="19050">
                    <a:solidFill>
                      <a:schemeClr val="dk1"/>
                    </a:solidFill>
                    <a:prstDash val="solid"/>
                    <a:round/>
                    <a:headEnd len="med" w="med" type="triangle"/>
                    <a:tailEnd len="med" w="med" type="triangle"/>
                  </a:ln>
                </p:spPr>
              </p:cxnSp>
              <p:cxnSp>
                <p:nvCxnSpPr>
                  <p:cNvPr id="796" name="Google Shape;796;p68"/>
                  <p:cNvCxnSpPr/>
                  <p:nvPr/>
                </p:nvCxnSpPr>
                <p:spPr>
                  <a:xfrm>
                    <a:off x="5471750" y="1631025"/>
                    <a:ext cx="5100" cy="384000"/>
                  </a:xfrm>
                  <a:prstGeom prst="straightConnector1">
                    <a:avLst/>
                  </a:prstGeom>
                  <a:noFill/>
                  <a:ln cap="flat" cmpd="sng" w="19050">
                    <a:solidFill>
                      <a:schemeClr val="dk1"/>
                    </a:solidFill>
                    <a:prstDash val="solid"/>
                    <a:round/>
                    <a:headEnd len="med" w="med" type="none"/>
                    <a:tailEnd len="med" w="med" type="none"/>
                  </a:ln>
                </p:spPr>
              </p:cxnSp>
              <p:cxnSp>
                <p:nvCxnSpPr>
                  <p:cNvPr id="797" name="Google Shape;797;p68"/>
                  <p:cNvCxnSpPr>
                    <a:stCxn id="792" idx="2"/>
                    <a:endCxn id="784" idx="0"/>
                  </p:cNvCxnSpPr>
                  <p:nvPr/>
                </p:nvCxnSpPr>
                <p:spPr>
                  <a:xfrm rot="5400000">
                    <a:off x="7270775" y="1732350"/>
                    <a:ext cx="834900" cy="153300"/>
                  </a:xfrm>
                  <a:prstGeom prst="bentConnector3">
                    <a:avLst>
                      <a:gd fmla="val 50000" name="adj1"/>
                    </a:avLst>
                  </a:prstGeom>
                  <a:noFill/>
                  <a:ln cap="flat" cmpd="sng" w="19050">
                    <a:solidFill>
                      <a:schemeClr val="dk1"/>
                    </a:solidFill>
                    <a:prstDash val="solid"/>
                    <a:round/>
                    <a:headEnd len="med" w="med" type="none"/>
                    <a:tailEnd len="med" w="med" type="triangle"/>
                  </a:ln>
                </p:spPr>
              </p:cxnSp>
              <p:sp>
                <p:nvSpPr>
                  <p:cNvPr id="798" name="Google Shape;798;p68"/>
                  <p:cNvSpPr txBox="1"/>
                  <p:nvPr/>
                </p:nvSpPr>
                <p:spPr>
                  <a:xfrm>
                    <a:off x="6930175" y="1355350"/>
                    <a:ext cx="869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Lexend"/>
                        <a:ea typeface="Lexend"/>
                        <a:cs typeface="Lexend"/>
                        <a:sym typeface="Lexend"/>
                      </a:rPr>
                      <a:t>Human speech input</a:t>
                    </a:r>
                    <a:endParaRPr sz="800">
                      <a:solidFill>
                        <a:schemeClr val="dk1"/>
                      </a:solidFill>
                      <a:latin typeface="Lexend"/>
                      <a:ea typeface="Lexend"/>
                      <a:cs typeface="Lexend"/>
                      <a:sym typeface="Lexend"/>
                    </a:endParaRPr>
                  </a:p>
                </p:txBody>
              </p:sp>
              <p:cxnSp>
                <p:nvCxnSpPr>
                  <p:cNvPr id="799" name="Google Shape;799;p68"/>
                  <p:cNvCxnSpPr>
                    <a:stCxn id="789" idx="2"/>
                    <a:endCxn id="784" idx="2"/>
                  </p:cNvCxnSpPr>
                  <p:nvPr/>
                </p:nvCxnSpPr>
                <p:spPr>
                  <a:xfrm flipH="1" rot="-5400000">
                    <a:off x="6197225" y="1503150"/>
                    <a:ext cx="600" cy="2828400"/>
                  </a:xfrm>
                  <a:prstGeom prst="bentConnector3">
                    <a:avLst>
                      <a:gd fmla="val 23825000" name="adj1"/>
                    </a:avLst>
                  </a:prstGeom>
                  <a:noFill/>
                  <a:ln cap="flat" cmpd="sng" w="19050">
                    <a:solidFill>
                      <a:schemeClr val="dk1"/>
                    </a:solidFill>
                    <a:prstDash val="solid"/>
                    <a:round/>
                    <a:headEnd len="med" w="med" type="none"/>
                    <a:tailEnd len="med" w="med" type="none"/>
                  </a:ln>
                </p:spPr>
              </p:cxnSp>
              <p:sp>
                <p:nvSpPr>
                  <p:cNvPr id="800" name="Google Shape;800;p68"/>
                  <p:cNvSpPr/>
                  <p:nvPr/>
                </p:nvSpPr>
                <p:spPr>
                  <a:xfrm>
                    <a:off x="6930175" y="3165375"/>
                    <a:ext cx="1672800" cy="12177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2" name="Google Shape;762;p68"/>
                  <p:cNvSpPr/>
                  <p:nvPr/>
                </p:nvSpPr>
                <p:spPr>
                  <a:xfrm>
                    <a:off x="7128775" y="3357050"/>
                    <a:ext cx="1272300" cy="6906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Bone Conduction Speakers</a:t>
                    </a:r>
                    <a:endParaRPr/>
                  </a:p>
                </p:txBody>
              </p:sp>
              <p:cxnSp>
                <p:nvCxnSpPr>
                  <p:cNvPr id="801" name="Google Shape;801;p68"/>
                  <p:cNvCxnSpPr>
                    <a:stCxn id="787" idx="2"/>
                    <a:endCxn id="761" idx="0"/>
                  </p:cNvCxnSpPr>
                  <p:nvPr/>
                </p:nvCxnSpPr>
                <p:spPr>
                  <a:xfrm rot="5400000">
                    <a:off x="5698900" y="2858538"/>
                    <a:ext cx="440100" cy="557100"/>
                  </a:xfrm>
                  <a:prstGeom prst="bentConnector3">
                    <a:avLst>
                      <a:gd fmla="val 62472" name="adj1"/>
                    </a:avLst>
                  </a:prstGeom>
                  <a:noFill/>
                  <a:ln cap="flat" cmpd="sng" w="19050">
                    <a:solidFill>
                      <a:schemeClr val="dk1"/>
                    </a:solidFill>
                    <a:prstDash val="solid"/>
                    <a:round/>
                    <a:headEnd len="med" w="med" type="none"/>
                    <a:tailEnd len="med" w="med" type="triangle"/>
                  </a:ln>
                </p:spPr>
              </p:cxnSp>
              <p:sp>
                <p:nvSpPr>
                  <p:cNvPr id="802" name="Google Shape;802;p68"/>
                  <p:cNvSpPr txBox="1"/>
                  <p:nvPr/>
                </p:nvSpPr>
                <p:spPr>
                  <a:xfrm>
                    <a:off x="6301388" y="3657000"/>
                    <a:ext cx="603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Lexend"/>
                        <a:ea typeface="Lexend"/>
                        <a:cs typeface="Lexend"/>
                        <a:sym typeface="Lexend"/>
                      </a:rPr>
                      <a:t>Text-to-Speech</a:t>
                    </a:r>
                    <a:endParaRPr sz="800">
                      <a:solidFill>
                        <a:schemeClr val="dk1"/>
                      </a:solidFill>
                      <a:latin typeface="Lexend"/>
                      <a:ea typeface="Lexend"/>
                      <a:cs typeface="Lexend"/>
                      <a:sym typeface="Lexend"/>
                    </a:endParaRPr>
                  </a:p>
                </p:txBody>
              </p:sp>
            </p:grpSp>
            <p:cxnSp>
              <p:nvCxnSpPr>
                <p:cNvPr id="803" name="Google Shape;803;p68"/>
                <p:cNvCxnSpPr>
                  <a:stCxn id="761" idx="3"/>
                  <a:endCxn id="762" idx="1"/>
                </p:cNvCxnSpPr>
                <p:nvPr/>
              </p:nvCxnSpPr>
              <p:spPr>
                <a:xfrm>
                  <a:off x="6306350" y="3702350"/>
                  <a:ext cx="852300" cy="0"/>
                </a:xfrm>
                <a:prstGeom prst="straightConnector1">
                  <a:avLst/>
                </a:prstGeom>
                <a:noFill/>
                <a:ln cap="flat" cmpd="sng" w="19050">
                  <a:solidFill>
                    <a:schemeClr val="dk1"/>
                  </a:solidFill>
                  <a:prstDash val="solid"/>
                  <a:round/>
                  <a:headEnd len="med" w="med" type="none"/>
                  <a:tailEnd len="med" w="med" type="triangle"/>
                </a:ln>
              </p:spPr>
            </p:cxnSp>
          </p:grpSp>
          <p:sp>
            <p:nvSpPr>
              <p:cNvPr id="804" name="Google Shape;804;p68"/>
              <p:cNvSpPr/>
              <p:nvPr/>
            </p:nvSpPr>
            <p:spPr>
              <a:xfrm>
                <a:off x="5472325" y="1600800"/>
                <a:ext cx="57300" cy="552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805" name="Google Shape;805;p68"/>
            <p:cNvSpPr/>
            <p:nvPr/>
          </p:nvSpPr>
          <p:spPr>
            <a:xfrm>
              <a:off x="6196225" y="3029050"/>
              <a:ext cx="57300" cy="552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806" name="Google Shape;806;p68"/>
          <p:cNvCxnSpPr>
            <a:stCxn id="761" idx="1"/>
            <a:endCxn id="770" idx="3"/>
          </p:cNvCxnSpPr>
          <p:nvPr/>
        </p:nvCxnSpPr>
        <p:spPr>
          <a:xfrm rot="10800000">
            <a:off x="3222650" y="3486950"/>
            <a:ext cx="1811400" cy="215400"/>
          </a:xfrm>
          <a:prstGeom prst="bentConnector3">
            <a:avLst>
              <a:gd fmla="val 72623" name="adj1"/>
            </a:avLst>
          </a:prstGeom>
          <a:noFill/>
          <a:ln cap="flat" cmpd="sng" w="19050">
            <a:solidFill>
              <a:schemeClr val="dk1"/>
            </a:solidFill>
            <a:prstDash val="solid"/>
            <a:round/>
            <a:headEnd len="med" w="med" type="none"/>
            <a:tailEnd len="med" w="med" type="triangle"/>
          </a:ln>
        </p:spPr>
      </p:cxnSp>
      <p:sp>
        <p:nvSpPr>
          <p:cNvPr id="807" name="Google Shape;807;p68"/>
          <p:cNvSpPr/>
          <p:nvPr/>
        </p:nvSpPr>
        <p:spPr>
          <a:xfrm>
            <a:off x="4153575" y="1982513"/>
            <a:ext cx="1444446" cy="1177902"/>
          </a:xfrm>
          <a:prstGeom prst="irregularSeal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08" name="Google Shape;808;p68"/>
          <p:cNvPicPr preferRelativeResize="0"/>
          <p:nvPr/>
        </p:nvPicPr>
        <p:blipFill>
          <a:blip r:embed="rId5">
            <a:alphaModFix/>
          </a:blip>
          <a:stretch>
            <a:fillRect/>
          </a:stretch>
        </p:blipFill>
        <p:spPr>
          <a:xfrm>
            <a:off x="3655325" y="2394150"/>
            <a:ext cx="1005600" cy="1005600"/>
          </a:xfrm>
          <a:prstGeom prst="rect">
            <a:avLst/>
          </a:prstGeom>
          <a:noFill/>
          <a:ln>
            <a:noFill/>
          </a:ln>
        </p:spPr>
      </p:pic>
      <p:sp>
        <p:nvSpPr>
          <p:cNvPr id="809" name="Google Shape;809;p68"/>
          <p:cNvSpPr/>
          <p:nvPr/>
        </p:nvSpPr>
        <p:spPr>
          <a:xfrm>
            <a:off x="5526963" y="1982525"/>
            <a:ext cx="1444446" cy="1177902"/>
          </a:xfrm>
          <a:prstGeom prst="irregularSeal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0" name="Google Shape;810;p68"/>
          <p:cNvPicPr preferRelativeResize="0"/>
          <p:nvPr/>
        </p:nvPicPr>
        <p:blipFill>
          <a:blip r:embed="rId6">
            <a:alphaModFix/>
          </a:blip>
          <a:stretch>
            <a:fillRect/>
          </a:stretch>
        </p:blipFill>
        <p:spPr>
          <a:xfrm>
            <a:off x="6226175" y="2681550"/>
            <a:ext cx="852300" cy="852300"/>
          </a:xfrm>
          <a:prstGeom prst="rect">
            <a:avLst/>
          </a:prstGeom>
          <a:noFill/>
          <a:ln>
            <a:noFill/>
          </a:ln>
        </p:spPr>
      </p:pic>
      <p:sp>
        <p:nvSpPr>
          <p:cNvPr id="811" name="Google Shape;811;p68"/>
          <p:cNvSpPr/>
          <p:nvPr/>
        </p:nvSpPr>
        <p:spPr>
          <a:xfrm>
            <a:off x="6847426" y="1911650"/>
            <a:ext cx="1607472" cy="1320192"/>
          </a:xfrm>
          <a:prstGeom prst="irregularSeal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2" name="Google Shape;812;p68"/>
          <p:cNvPicPr preferRelativeResize="0"/>
          <p:nvPr/>
        </p:nvPicPr>
        <p:blipFill>
          <a:blip r:embed="rId7">
            <a:alphaModFix/>
          </a:blip>
          <a:stretch>
            <a:fillRect/>
          </a:stretch>
        </p:blipFill>
        <p:spPr>
          <a:xfrm>
            <a:off x="7881525" y="2571750"/>
            <a:ext cx="852300" cy="852300"/>
          </a:xfrm>
          <a:prstGeom prst="rect">
            <a:avLst/>
          </a:prstGeom>
          <a:noFill/>
          <a:ln>
            <a:noFill/>
          </a:ln>
        </p:spPr>
      </p:pic>
      <p:grpSp>
        <p:nvGrpSpPr>
          <p:cNvPr id="813" name="Google Shape;813;p68"/>
          <p:cNvGrpSpPr/>
          <p:nvPr/>
        </p:nvGrpSpPr>
        <p:grpSpPr>
          <a:xfrm>
            <a:off x="4978838" y="3113400"/>
            <a:ext cx="1497559" cy="1177902"/>
            <a:chOff x="4978838" y="3113400"/>
            <a:chExt cx="1497559" cy="1177902"/>
          </a:xfrm>
        </p:grpSpPr>
        <p:sp>
          <p:nvSpPr>
            <p:cNvPr id="814" name="Google Shape;814;p68"/>
            <p:cNvSpPr/>
            <p:nvPr/>
          </p:nvSpPr>
          <p:spPr>
            <a:xfrm>
              <a:off x="4978838" y="3113400"/>
              <a:ext cx="1444446" cy="1177902"/>
            </a:xfrm>
            <a:prstGeom prst="irregularSeal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5" name="Google Shape;815;p68"/>
            <p:cNvSpPr/>
            <p:nvPr/>
          </p:nvSpPr>
          <p:spPr>
            <a:xfrm>
              <a:off x="5031950" y="3113400"/>
              <a:ext cx="1444446" cy="1177902"/>
            </a:xfrm>
            <a:prstGeom prst="irregularSeal2">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816" name="Google Shape;816;p68"/>
          <p:cNvPicPr preferRelativeResize="0"/>
          <p:nvPr/>
        </p:nvPicPr>
        <p:blipFill>
          <a:blip r:embed="rId8">
            <a:alphaModFix/>
          </a:blip>
          <a:stretch>
            <a:fillRect/>
          </a:stretch>
        </p:blipFill>
        <p:spPr>
          <a:xfrm>
            <a:off x="5224825" y="3827800"/>
            <a:ext cx="1005600" cy="100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69"/>
          <p:cNvSpPr txBox="1"/>
          <p:nvPr/>
        </p:nvSpPr>
        <p:spPr>
          <a:xfrm>
            <a:off x="2888450" y="748950"/>
            <a:ext cx="5625000" cy="394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500">
                <a:latin typeface="Ubuntu Mono"/>
                <a:ea typeface="Ubuntu Mono"/>
                <a:cs typeface="Ubuntu Mono"/>
                <a:sym typeface="Ubuntu Mono"/>
              </a:rPr>
              <a:t>secret_sauce</a:t>
            </a:r>
            <a:r>
              <a:rPr lang="en" sz="2500">
                <a:latin typeface="Ubuntu Mono"/>
                <a:ea typeface="Ubuntu Mono"/>
                <a:cs typeface="Ubuntu Mono"/>
                <a:sym typeface="Ubuntu Mono"/>
              </a:rPr>
              <a:t>.py</a:t>
            </a:r>
            <a:endParaRPr sz="2500">
              <a:latin typeface="Ubuntu Mono"/>
              <a:ea typeface="Ubuntu Mono"/>
              <a:cs typeface="Ubuntu Mono"/>
              <a:sym typeface="Ubuntu Mono"/>
            </a:endParaRPr>
          </a:p>
          <a:p>
            <a:pPr indent="0" lvl="0" marL="0" rtl="0" algn="l">
              <a:lnSpc>
                <a:spcPct val="115000"/>
              </a:lnSpc>
              <a:spcBef>
                <a:spcPts val="0"/>
              </a:spcBef>
              <a:spcAft>
                <a:spcPts val="0"/>
              </a:spcAft>
              <a:buNone/>
            </a:pPr>
            <a:r>
              <a:t/>
            </a:r>
            <a:endParaRPr>
              <a:latin typeface="Ubuntu Mono"/>
              <a:ea typeface="Ubuntu Mono"/>
              <a:cs typeface="Ubuntu Mono"/>
              <a:sym typeface="Ubuntu Mono"/>
            </a:endParaRPr>
          </a:p>
          <a:p>
            <a:pPr indent="0" lvl="0" marL="0" rtl="0" algn="l">
              <a:lnSpc>
                <a:spcPct val="115000"/>
              </a:lnSpc>
              <a:spcBef>
                <a:spcPts val="0"/>
              </a:spcBef>
              <a:spcAft>
                <a:spcPts val="0"/>
              </a:spcAft>
              <a:buNone/>
            </a:pPr>
            <a:r>
              <a:rPr lang="en">
                <a:latin typeface="Ubuntu Mono"/>
                <a:ea typeface="Ubuntu Mono"/>
                <a:cs typeface="Ubuntu Mono"/>
                <a:sym typeface="Ubuntu Mono"/>
              </a:rPr>
              <a:t>import ollama</a:t>
            </a:r>
            <a:endParaRPr>
              <a:latin typeface="Ubuntu Mono"/>
              <a:ea typeface="Ubuntu Mono"/>
              <a:cs typeface="Ubuntu Mono"/>
              <a:sym typeface="Ubuntu Mono"/>
            </a:endParaRPr>
          </a:p>
          <a:p>
            <a:pPr indent="0" lvl="0" marL="0" rtl="0" algn="l">
              <a:lnSpc>
                <a:spcPct val="115000"/>
              </a:lnSpc>
              <a:spcBef>
                <a:spcPts val="0"/>
              </a:spcBef>
              <a:spcAft>
                <a:spcPts val="0"/>
              </a:spcAft>
              <a:buNone/>
            </a:pPr>
            <a:r>
              <a:rPr lang="en">
                <a:latin typeface="Ubuntu Mono"/>
                <a:ea typeface="Ubuntu Mono"/>
                <a:cs typeface="Ubuntu Mono"/>
                <a:sym typeface="Ubuntu Mono"/>
              </a:rPr>
              <a:t>import google.generativeai as genai</a:t>
            </a:r>
            <a:endParaRPr>
              <a:latin typeface="Ubuntu Mono"/>
              <a:ea typeface="Ubuntu Mono"/>
              <a:cs typeface="Ubuntu Mono"/>
              <a:sym typeface="Ubuntu Mono"/>
            </a:endParaRPr>
          </a:p>
          <a:p>
            <a:pPr indent="0" lvl="0" marL="0" rtl="0" algn="l">
              <a:lnSpc>
                <a:spcPct val="115000"/>
              </a:lnSpc>
              <a:spcBef>
                <a:spcPts val="0"/>
              </a:spcBef>
              <a:spcAft>
                <a:spcPts val="0"/>
              </a:spcAft>
              <a:buNone/>
            </a:pPr>
            <a:r>
              <a:t/>
            </a:r>
            <a:endParaRPr>
              <a:latin typeface="Ubuntu Mono"/>
              <a:ea typeface="Ubuntu Mono"/>
              <a:cs typeface="Ubuntu Mono"/>
              <a:sym typeface="Ubuntu Mono"/>
            </a:endParaRPr>
          </a:p>
          <a:p>
            <a:pPr indent="0" lvl="0" marL="0" rtl="0" algn="l">
              <a:lnSpc>
                <a:spcPct val="115000"/>
              </a:lnSpc>
              <a:spcBef>
                <a:spcPts val="0"/>
              </a:spcBef>
              <a:spcAft>
                <a:spcPts val="0"/>
              </a:spcAft>
              <a:buNone/>
            </a:pPr>
            <a:r>
              <a:t/>
            </a:r>
            <a:endParaRPr>
              <a:latin typeface="Ubuntu Mono"/>
              <a:ea typeface="Ubuntu Mono"/>
              <a:cs typeface="Ubuntu Mono"/>
              <a:sym typeface="Ubuntu Mono"/>
            </a:endParaRPr>
          </a:p>
          <a:p>
            <a:pPr indent="-317500" lvl="0" marL="457200" rtl="0" algn="l">
              <a:lnSpc>
                <a:spcPct val="115000"/>
              </a:lnSpc>
              <a:spcBef>
                <a:spcPts val="0"/>
              </a:spcBef>
              <a:spcAft>
                <a:spcPts val="0"/>
              </a:spcAft>
              <a:buSzPts val="1400"/>
              <a:buFont typeface="Figtree"/>
              <a:buChar char="●"/>
            </a:pPr>
            <a:r>
              <a:rPr lang="en">
                <a:latin typeface="Figtree"/>
                <a:ea typeface="Figtree"/>
                <a:cs typeface="Figtree"/>
                <a:sym typeface="Figtree"/>
              </a:rPr>
              <a:t>Integ</a:t>
            </a:r>
            <a:r>
              <a:rPr lang="en">
                <a:latin typeface="Figtree"/>
                <a:ea typeface="Figtree"/>
                <a:cs typeface="Figtree"/>
                <a:sym typeface="Figtree"/>
              </a:rPr>
              <a:t>rating</a:t>
            </a:r>
            <a:r>
              <a:rPr lang="en">
                <a:latin typeface="Figtree"/>
                <a:ea typeface="Figtree"/>
                <a:cs typeface="Figtree"/>
                <a:sym typeface="Figtree"/>
              </a:rPr>
              <a:t> image capture and speech recognition inputs into a multimodal large language model (LLM) for comprehensive analysis. Generates informative text responses based on the LLM’s processing.</a:t>
            </a:r>
            <a:endParaRPr>
              <a:latin typeface="Figtree"/>
              <a:ea typeface="Figtree"/>
              <a:cs typeface="Figtree"/>
              <a:sym typeface="Figtree"/>
            </a:endParaRPr>
          </a:p>
          <a:p>
            <a:pPr indent="-317500" lvl="0" marL="457200" rtl="0" algn="l">
              <a:lnSpc>
                <a:spcPct val="115000"/>
              </a:lnSpc>
              <a:spcBef>
                <a:spcPts val="1000"/>
              </a:spcBef>
              <a:spcAft>
                <a:spcPts val="1000"/>
              </a:spcAft>
              <a:buSzPts val="1400"/>
              <a:buFont typeface="Figtree"/>
              <a:buChar char="●"/>
            </a:pPr>
            <a:r>
              <a:rPr lang="en">
                <a:latin typeface="Figtree"/>
                <a:ea typeface="Figtree"/>
                <a:cs typeface="Figtree"/>
                <a:sym typeface="Figtree"/>
              </a:rPr>
              <a:t>We’ve experimented with local LLM deployment on Raspberry Pi (LLaVA-7b) and API-based approaches (Google Gemini), evaluating performance and efficiency trade-offs for optimal implementation.</a:t>
            </a:r>
            <a:endParaRPr>
              <a:latin typeface="Figtree"/>
              <a:ea typeface="Figtree"/>
              <a:cs typeface="Figtree"/>
              <a:sym typeface="Figtree"/>
            </a:endParaRPr>
          </a:p>
        </p:txBody>
      </p:sp>
      <p:pic>
        <p:nvPicPr>
          <p:cNvPr id="822" name="Google Shape;822;p69"/>
          <p:cNvPicPr preferRelativeResize="0"/>
          <p:nvPr/>
        </p:nvPicPr>
        <p:blipFill>
          <a:blip r:embed="rId3">
            <a:alphaModFix/>
          </a:blip>
          <a:stretch>
            <a:fillRect/>
          </a:stretch>
        </p:blipFill>
        <p:spPr>
          <a:xfrm>
            <a:off x="899175" y="825150"/>
            <a:ext cx="1172850" cy="1172850"/>
          </a:xfrm>
          <a:prstGeom prst="rect">
            <a:avLst/>
          </a:prstGeom>
          <a:noFill/>
          <a:ln>
            <a:noFill/>
          </a:ln>
          <a:effectLst>
            <a:outerShdw blurRad="57150" rotWithShape="0" algn="bl" dir="5400000" dist="19050">
              <a:srgbClr val="000000">
                <a:alpha val="50000"/>
              </a:srgbClr>
            </a:outerShdw>
          </a:effectLst>
        </p:spPr>
      </p:pic>
      <p:pic>
        <p:nvPicPr>
          <p:cNvPr id="823" name="Google Shape;823;p69"/>
          <p:cNvPicPr preferRelativeResize="0"/>
          <p:nvPr/>
        </p:nvPicPr>
        <p:blipFill>
          <a:blip r:embed="rId4">
            <a:alphaModFix/>
          </a:blip>
          <a:stretch>
            <a:fillRect/>
          </a:stretch>
        </p:blipFill>
        <p:spPr>
          <a:xfrm>
            <a:off x="546938" y="2515500"/>
            <a:ext cx="1877325" cy="18773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id="828" name="Google Shape;828;p70"/>
          <p:cNvPicPr preferRelativeResize="0"/>
          <p:nvPr/>
        </p:nvPicPr>
        <p:blipFill rotWithShape="1">
          <a:blip r:embed="rId3">
            <a:alphaModFix/>
          </a:blip>
          <a:srcRect b="0" l="0" r="0" t="0"/>
          <a:stretch/>
        </p:blipFill>
        <p:spPr>
          <a:xfrm>
            <a:off x="1534003" y="1364328"/>
            <a:ext cx="5730898" cy="3290774"/>
          </a:xfrm>
          <a:prstGeom prst="rect">
            <a:avLst/>
          </a:prstGeom>
          <a:noFill/>
          <a:ln>
            <a:noFill/>
          </a:ln>
        </p:spPr>
      </p:pic>
      <p:pic>
        <p:nvPicPr>
          <p:cNvPr id="829" name="Google Shape;829;p70"/>
          <p:cNvPicPr preferRelativeResize="0"/>
          <p:nvPr/>
        </p:nvPicPr>
        <p:blipFill rotWithShape="1">
          <a:blip r:embed="rId3">
            <a:alphaModFix/>
          </a:blip>
          <a:srcRect b="3417" l="0" r="64289" t="90486"/>
          <a:stretch/>
        </p:blipFill>
        <p:spPr>
          <a:xfrm>
            <a:off x="689500" y="564275"/>
            <a:ext cx="7297700" cy="7153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33" name="Shape 833"/>
        <p:cNvGrpSpPr/>
        <p:nvPr/>
      </p:nvGrpSpPr>
      <p:grpSpPr>
        <a:xfrm>
          <a:off x="0" y="0"/>
          <a:ext cx="0" cy="0"/>
          <a:chOff x="0" y="0"/>
          <a:chExt cx="0" cy="0"/>
        </a:xfrm>
      </p:grpSpPr>
      <p:sp>
        <p:nvSpPr>
          <p:cNvPr id="834" name="Google Shape;834;p71"/>
          <p:cNvSpPr txBox="1"/>
          <p:nvPr>
            <p:ph type="ctrTitle"/>
          </p:nvPr>
        </p:nvSpPr>
        <p:spPr>
          <a:xfrm>
            <a:off x="1313250" y="2109413"/>
            <a:ext cx="6517500" cy="136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None/>
            </a:pPr>
            <a:r>
              <a:rPr lang="en"/>
              <a:t>In Progress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4"/>
          <p:cNvSpPr txBox="1"/>
          <p:nvPr>
            <p:ph idx="2" type="subTitle"/>
          </p:nvPr>
        </p:nvSpPr>
        <p:spPr>
          <a:xfrm>
            <a:off x="4315825" y="1163468"/>
            <a:ext cx="4409700" cy="5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gtree Light"/>
                <a:ea typeface="Figtree Light"/>
                <a:cs typeface="Figtree Light"/>
                <a:sym typeface="Figtree Light"/>
              </a:rPr>
              <a:t>Introduction</a:t>
            </a:r>
            <a:endParaRPr>
              <a:latin typeface="Figtree Light"/>
              <a:ea typeface="Figtree Light"/>
              <a:cs typeface="Figtree Light"/>
              <a:sym typeface="Figtree Light"/>
            </a:endParaRPr>
          </a:p>
        </p:txBody>
      </p:sp>
      <p:sp>
        <p:nvSpPr>
          <p:cNvPr id="498" name="Google Shape;498;p54"/>
          <p:cNvSpPr txBox="1"/>
          <p:nvPr>
            <p:ph idx="3" type="subTitle"/>
          </p:nvPr>
        </p:nvSpPr>
        <p:spPr>
          <a:xfrm>
            <a:off x="4315825" y="3437332"/>
            <a:ext cx="4409700" cy="5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gtree Light"/>
                <a:ea typeface="Figtree Light"/>
                <a:cs typeface="Figtree Light"/>
                <a:sym typeface="Figtree Light"/>
              </a:rPr>
              <a:t>Milestones</a:t>
            </a:r>
            <a:endParaRPr>
              <a:latin typeface="Figtree Light"/>
              <a:ea typeface="Figtree Light"/>
              <a:cs typeface="Figtree Light"/>
              <a:sym typeface="Figtree Light"/>
            </a:endParaRPr>
          </a:p>
        </p:txBody>
      </p:sp>
      <p:sp>
        <p:nvSpPr>
          <p:cNvPr id="499" name="Google Shape;499;p54"/>
          <p:cNvSpPr txBox="1"/>
          <p:nvPr>
            <p:ph idx="4" type="subTitle"/>
          </p:nvPr>
        </p:nvSpPr>
        <p:spPr>
          <a:xfrm>
            <a:off x="4315825" y="1921423"/>
            <a:ext cx="4409700" cy="5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gtree Light"/>
                <a:ea typeface="Figtree Light"/>
                <a:cs typeface="Figtree Light"/>
                <a:sym typeface="Figtree Light"/>
              </a:rPr>
              <a:t>Technical Progress</a:t>
            </a:r>
            <a:endParaRPr>
              <a:latin typeface="Figtree Light"/>
              <a:ea typeface="Figtree Light"/>
              <a:cs typeface="Figtree Light"/>
              <a:sym typeface="Figtree Light"/>
            </a:endParaRPr>
          </a:p>
        </p:txBody>
      </p:sp>
      <p:sp>
        <p:nvSpPr>
          <p:cNvPr id="500" name="Google Shape;500;p54"/>
          <p:cNvSpPr txBox="1"/>
          <p:nvPr>
            <p:ph idx="6" type="subTitle"/>
          </p:nvPr>
        </p:nvSpPr>
        <p:spPr>
          <a:xfrm>
            <a:off x="4315825" y="2679378"/>
            <a:ext cx="4409700" cy="5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gtree Light"/>
                <a:ea typeface="Figtree Light"/>
                <a:cs typeface="Figtree Light"/>
                <a:sym typeface="Figtree Light"/>
              </a:rPr>
              <a:t>In Progress</a:t>
            </a:r>
            <a:endParaRPr>
              <a:latin typeface="Figtree Light"/>
              <a:ea typeface="Figtree Light"/>
              <a:cs typeface="Figtree Light"/>
              <a:sym typeface="Figtree Light"/>
            </a:endParaRPr>
          </a:p>
        </p:txBody>
      </p:sp>
      <p:pic>
        <p:nvPicPr>
          <p:cNvPr id="501" name="Google Shape;501;p54"/>
          <p:cNvPicPr preferRelativeResize="0"/>
          <p:nvPr/>
        </p:nvPicPr>
        <p:blipFill>
          <a:blip r:embed="rId3">
            <a:alphaModFix/>
          </a:blip>
          <a:stretch>
            <a:fillRect/>
          </a:stretch>
        </p:blipFill>
        <p:spPr>
          <a:xfrm>
            <a:off x="920025" y="1335901"/>
            <a:ext cx="2373226" cy="2471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72"/>
          <p:cNvSpPr txBox="1"/>
          <p:nvPr>
            <p:ph idx="4" type="body"/>
          </p:nvPr>
        </p:nvSpPr>
        <p:spPr>
          <a:xfrm>
            <a:off x="4938725" y="3373600"/>
            <a:ext cx="3838500" cy="11385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Figtree"/>
              <a:buChar char="●"/>
            </a:pPr>
            <a:r>
              <a:rPr lang="en">
                <a:latin typeface="Figtree"/>
                <a:ea typeface="Figtree"/>
                <a:cs typeface="Figtree"/>
                <a:sym typeface="Figtree"/>
              </a:rPr>
              <a:t>Finalize and fabricate housing designs</a:t>
            </a:r>
            <a:endParaRPr>
              <a:latin typeface="Figtree"/>
              <a:ea typeface="Figtree"/>
              <a:cs typeface="Figtree"/>
              <a:sym typeface="Figtree"/>
            </a:endParaRPr>
          </a:p>
          <a:p>
            <a:pPr indent="-317500" lvl="0" marL="457200" rtl="0" algn="l">
              <a:spcBef>
                <a:spcPts val="0"/>
              </a:spcBef>
              <a:spcAft>
                <a:spcPts val="0"/>
              </a:spcAft>
              <a:buSzPts val="1400"/>
              <a:buFont typeface="Figtree"/>
              <a:buChar char="●"/>
            </a:pPr>
            <a:r>
              <a:rPr lang="en">
                <a:latin typeface="Figtree"/>
                <a:ea typeface="Figtree"/>
                <a:cs typeface="Figtree"/>
                <a:sym typeface="Figtree"/>
              </a:rPr>
              <a:t>Select cameras </a:t>
            </a:r>
            <a:endParaRPr>
              <a:latin typeface="Figtree"/>
              <a:ea typeface="Figtree"/>
              <a:cs typeface="Figtree"/>
              <a:sym typeface="Figtree"/>
            </a:endParaRPr>
          </a:p>
          <a:p>
            <a:pPr indent="-317500" lvl="0" marL="457200" rtl="0" algn="l">
              <a:spcBef>
                <a:spcPts val="0"/>
              </a:spcBef>
              <a:spcAft>
                <a:spcPts val="0"/>
              </a:spcAft>
              <a:buSzPts val="1400"/>
              <a:buFont typeface="Figtree"/>
              <a:buChar char="●"/>
            </a:pPr>
            <a:r>
              <a:rPr lang="en">
                <a:latin typeface="Figtree"/>
                <a:ea typeface="Figtree"/>
                <a:cs typeface="Figtree"/>
                <a:sym typeface="Figtree"/>
              </a:rPr>
              <a:t>Select a battery to power the product</a:t>
            </a:r>
            <a:endParaRPr>
              <a:latin typeface="Figtree"/>
              <a:ea typeface="Figtree"/>
              <a:cs typeface="Figtree"/>
              <a:sym typeface="Figtree"/>
            </a:endParaRPr>
          </a:p>
        </p:txBody>
      </p:sp>
      <p:sp>
        <p:nvSpPr>
          <p:cNvPr id="840" name="Google Shape;840;p72"/>
          <p:cNvSpPr txBox="1"/>
          <p:nvPr>
            <p:ph idx="2" type="body"/>
          </p:nvPr>
        </p:nvSpPr>
        <p:spPr>
          <a:xfrm>
            <a:off x="4938725" y="1568076"/>
            <a:ext cx="3838500" cy="13296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Figtree"/>
              <a:buChar char="●"/>
            </a:pPr>
            <a:r>
              <a:rPr lang="en">
                <a:latin typeface="Figtree"/>
                <a:ea typeface="Figtree"/>
                <a:cs typeface="Figtree"/>
                <a:sym typeface="Figtree"/>
              </a:rPr>
              <a:t>Alter video processing to work with Pi and cameras</a:t>
            </a:r>
            <a:endParaRPr>
              <a:latin typeface="Figtree"/>
              <a:ea typeface="Figtree"/>
              <a:cs typeface="Figtree"/>
              <a:sym typeface="Figtree"/>
            </a:endParaRPr>
          </a:p>
          <a:p>
            <a:pPr indent="-317500" lvl="0" marL="457200" rtl="0" algn="l">
              <a:spcBef>
                <a:spcPts val="0"/>
              </a:spcBef>
              <a:spcAft>
                <a:spcPts val="0"/>
              </a:spcAft>
              <a:buSzPts val="1400"/>
              <a:buFont typeface="Figtree"/>
              <a:buChar char="●"/>
            </a:pPr>
            <a:r>
              <a:rPr lang="en">
                <a:latin typeface="Figtree"/>
                <a:ea typeface="Figtree"/>
                <a:cs typeface="Figtree"/>
                <a:sym typeface="Figtree"/>
              </a:rPr>
              <a:t>Allow text-to-speech to work with bluetooth</a:t>
            </a:r>
            <a:endParaRPr>
              <a:latin typeface="Figtree"/>
              <a:ea typeface="Figtree"/>
              <a:cs typeface="Figtree"/>
              <a:sym typeface="Figtree"/>
            </a:endParaRPr>
          </a:p>
          <a:p>
            <a:pPr indent="-317500" lvl="0" marL="457200" rtl="0" algn="l">
              <a:spcBef>
                <a:spcPts val="0"/>
              </a:spcBef>
              <a:spcAft>
                <a:spcPts val="0"/>
              </a:spcAft>
              <a:buSzPts val="1400"/>
              <a:buFont typeface="Figtree"/>
              <a:buChar char="●"/>
            </a:pPr>
            <a:r>
              <a:rPr lang="en">
                <a:latin typeface="Figtree"/>
                <a:ea typeface="Figtree"/>
                <a:cs typeface="Figtree"/>
                <a:sym typeface="Figtree"/>
              </a:rPr>
              <a:t>Add haptic feedback effects based on OIA output</a:t>
            </a:r>
            <a:endParaRPr>
              <a:latin typeface="Figtree"/>
              <a:ea typeface="Figtree"/>
              <a:cs typeface="Figtree"/>
              <a:sym typeface="Figtree"/>
            </a:endParaRPr>
          </a:p>
        </p:txBody>
      </p:sp>
      <p:sp>
        <p:nvSpPr>
          <p:cNvPr id="841" name="Google Shape;841;p72"/>
          <p:cNvSpPr txBox="1"/>
          <p:nvPr>
            <p:ph idx="6" type="subTitle"/>
          </p:nvPr>
        </p:nvSpPr>
        <p:spPr>
          <a:xfrm>
            <a:off x="4938713" y="1086882"/>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gtree"/>
                <a:ea typeface="Figtree"/>
                <a:cs typeface="Figtree"/>
                <a:sym typeface="Figtree"/>
              </a:rPr>
              <a:t>Software-Hardware Integration</a:t>
            </a:r>
            <a:endParaRPr>
              <a:latin typeface="Figtree"/>
              <a:ea typeface="Figtree"/>
              <a:cs typeface="Figtree"/>
              <a:sym typeface="Figtree"/>
            </a:endParaRPr>
          </a:p>
        </p:txBody>
      </p:sp>
      <p:sp>
        <p:nvSpPr>
          <p:cNvPr id="842" name="Google Shape;842;p72"/>
          <p:cNvSpPr txBox="1"/>
          <p:nvPr>
            <p:ph idx="8" type="subTitle"/>
          </p:nvPr>
        </p:nvSpPr>
        <p:spPr>
          <a:xfrm>
            <a:off x="366750" y="30324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gtree"/>
                <a:ea typeface="Figtree"/>
                <a:cs typeface="Figtree"/>
                <a:sym typeface="Figtree"/>
              </a:rPr>
              <a:t>New &amp; Improved Features</a:t>
            </a:r>
            <a:endParaRPr>
              <a:latin typeface="Figtree"/>
              <a:ea typeface="Figtree"/>
              <a:cs typeface="Figtree"/>
              <a:sym typeface="Figtree"/>
            </a:endParaRPr>
          </a:p>
        </p:txBody>
      </p:sp>
      <p:sp>
        <p:nvSpPr>
          <p:cNvPr id="843" name="Google Shape;843;p72"/>
          <p:cNvSpPr txBox="1"/>
          <p:nvPr>
            <p:ph idx="1" type="body"/>
          </p:nvPr>
        </p:nvSpPr>
        <p:spPr>
          <a:xfrm>
            <a:off x="366725" y="1624063"/>
            <a:ext cx="3838500" cy="1273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Combine audio processing workflows with visual processing </a:t>
            </a:r>
            <a:r>
              <a:rPr lang="en"/>
              <a:t>workflows</a:t>
            </a:r>
            <a:endParaRPr/>
          </a:p>
          <a:p>
            <a:pPr indent="-317500" lvl="0" marL="457200" rtl="0" algn="l">
              <a:spcBef>
                <a:spcPts val="0"/>
              </a:spcBef>
              <a:spcAft>
                <a:spcPts val="0"/>
              </a:spcAft>
              <a:buSzPts val="1400"/>
              <a:buChar char="●"/>
            </a:pPr>
            <a:r>
              <a:rPr lang="en"/>
              <a:t>Reduce token footprint of inputs to OIA</a:t>
            </a:r>
            <a:endParaRPr/>
          </a:p>
        </p:txBody>
      </p:sp>
      <p:sp>
        <p:nvSpPr>
          <p:cNvPr id="844" name="Google Shape;844;p72"/>
          <p:cNvSpPr txBox="1"/>
          <p:nvPr>
            <p:ph idx="3" type="body"/>
          </p:nvPr>
        </p:nvSpPr>
        <p:spPr>
          <a:xfrm>
            <a:off x="366750" y="3648550"/>
            <a:ext cx="3838500" cy="12735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Figtree"/>
              <a:buChar char="●"/>
            </a:pPr>
            <a:r>
              <a:rPr lang="en">
                <a:latin typeface="Figtree"/>
                <a:ea typeface="Figtree"/>
                <a:cs typeface="Figtree"/>
                <a:sym typeface="Figtree"/>
              </a:rPr>
              <a:t>Improve latency of OIA</a:t>
            </a:r>
            <a:endParaRPr>
              <a:latin typeface="Figtree"/>
              <a:ea typeface="Figtree"/>
              <a:cs typeface="Figtree"/>
              <a:sym typeface="Figtree"/>
            </a:endParaRPr>
          </a:p>
          <a:p>
            <a:pPr indent="-317500" lvl="0" marL="457200" rtl="0" algn="l">
              <a:spcBef>
                <a:spcPts val="0"/>
              </a:spcBef>
              <a:spcAft>
                <a:spcPts val="0"/>
              </a:spcAft>
              <a:buSzPts val="1400"/>
              <a:buFont typeface="Figtree"/>
              <a:buChar char="●"/>
            </a:pPr>
            <a:r>
              <a:rPr lang="en">
                <a:latin typeface="Figtree"/>
                <a:ea typeface="Figtree"/>
                <a:cs typeface="Figtree"/>
                <a:sym typeface="Figtree"/>
              </a:rPr>
              <a:t>Improve relevance and detail of OIA </a:t>
            </a:r>
            <a:r>
              <a:rPr lang="en">
                <a:latin typeface="Figtree"/>
                <a:ea typeface="Figtree"/>
                <a:cs typeface="Figtree"/>
                <a:sym typeface="Figtree"/>
              </a:rPr>
              <a:t>output</a:t>
            </a:r>
            <a:endParaRPr>
              <a:latin typeface="Figtree"/>
              <a:ea typeface="Figtree"/>
              <a:cs typeface="Figtree"/>
              <a:sym typeface="Figtree"/>
            </a:endParaRPr>
          </a:p>
          <a:p>
            <a:pPr indent="-317500" lvl="0" marL="457200" rtl="0" algn="l">
              <a:spcBef>
                <a:spcPts val="0"/>
              </a:spcBef>
              <a:spcAft>
                <a:spcPts val="0"/>
              </a:spcAft>
              <a:buSzPts val="1400"/>
              <a:buFont typeface="Figtree"/>
              <a:buChar char="●"/>
            </a:pPr>
            <a:r>
              <a:rPr lang="en">
                <a:latin typeface="Figtree"/>
                <a:ea typeface="Figtree"/>
                <a:cs typeface="Figtree"/>
                <a:sym typeface="Figtree"/>
              </a:rPr>
              <a:t>Introduce hardware and software for IVS</a:t>
            </a:r>
            <a:endParaRPr>
              <a:latin typeface="Figtree"/>
              <a:ea typeface="Figtree"/>
              <a:cs typeface="Figtree"/>
              <a:sym typeface="Figtree"/>
            </a:endParaRPr>
          </a:p>
          <a:p>
            <a:pPr indent="0" lvl="0" marL="0" rtl="0" algn="l">
              <a:spcBef>
                <a:spcPts val="0"/>
              </a:spcBef>
              <a:spcAft>
                <a:spcPts val="0"/>
              </a:spcAft>
              <a:buNone/>
            </a:pPr>
            <a:r>
              <a:t/>
            </a:r>
            <a:endParaRPr>
              <a:latin typeface="Figtree"/>
              <a:ea typeface="Figtree"/>
              <a:cs typeface="Figtree"/>
              <a:sym typeface="Figtree"/>
            </a:endParaRPr>
          </a:p>
        </p:txBody>
      </p:sp>
      <p:sp>
        <p:nvSpPr>
          <p:cNvPr id="845" name="Google Shape;845;p72"/>
          <p:cNvSpPr txBox="1"/>
          <p:nvPr>
            <p:ph type="title"/>
          </p:nvPr>
        </p:nvSpPr>
        <p:spPr>
          <a:xfrm>
            <a:off x="1272150" y="271725"/>
            <a:ext cx="6599700" cy="7581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en"/>
              <a:t>Work In Progress</a:t>
            </a:r>
            <a:endParaRPr/>
          </a:p>
        </p:txBody>
      </p:sp>
      <p:sp>
        <p:nvSpPr>
          <p:cNvPr id="846" name="Google Shape;846;p72"/>
          <p:cNvSpPr txBox="1"/>
          <p:nvPr>
            <p:ph idx="5" type="subTitle"/>
          </p:nvPr>
        </p:nvSpPr>
        <p:spPr>
          <a:xfrm>
            <a:off x="366713" y="108635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gtree"/>
                <a:ea typeface="Figtree"/>
                <a:cs typeface="Figtree"/>
                <a:sym typeface="Figtree"/>
              </a:rPr>
              <a:t>Software-Software Integration</a:t>
            </a:r>
            <a:endParaRPr>
              <a:latin typeface="Figtree"/>
              <a:ea typeface="Figtree"/>
              <a:cs typeface="Figtree"/>
              <a:sym typeface="Figtree"/>
            </a:endParaRPr>
          </a:p>
        </p:txBody>
      </p:sp>
      <p:sp>
        <p:nvSpPr>
          <p:cNvPr id="847" name="Google Shape;847;p72"/>
          <p:cNvSpPr txBox="1"/>
          <p:nvPr>
            <p:ph idx="7" type="subTitle"/>
          </p:nvPr>
        </p:nvSpPr>
        <p:spPr>
          <a:xfrm>
            <a:off x="4862300" y="3032463"/>
            <a:ext cx="41376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Figtree"/>
                <a:ea typeface="Figtree"/>
                <a:cs typeface="Figtree"/>
                <a:sym typeface="Figtree"/>
              </a:rPr>
              <a:t>Housing and Hardware Selection</a:t>
            </a:r>
            <a:endParaRPr>
              <a:latin typeface="Figtree"/>
              <a:ea typeface="Figtree"/>
              <a:cs typeface="Figtree"/>
              <a:sym typeface="Figtre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73"/>
          <p:cNvSpPr txBox="1"/>
          <p:nvPr>
            <p:ph idx="1" type="body"/>
          </p:nvPr>
        </p:nvSpPr>
        <p:spPr>
          <a:xfrm>
            <a:off x="4841550" y="1621850"/>
            <a:ext cx="3994500" cy="933300"/>
          </a:xfrm>
          <a:prstGeom prst="rect">
            <a:avLst/>
          </a:prstGeom>
        </p:spPr>
        <p:txBody>
          <a:bodyPr anchorCtr="0" anchor="t" bIns="0" lIns="0" spcFirstLastPara="1" rIns="0" wrap="square" tIns="0">
            <a:noAutofit/>
          </a:bodyPr>
          <a:lstStyle/>
          <a:p>
            <a:pPr indent="-298450" lvl="0" marL="457200" rtl="0" algn="ctr">
              <a:spcBef>
                <a:spcPts val="0"/>
              </a:spcBef>
              <a:spcAft>
                <a:spcPts val="0"/>
              </a:spcAft>
              <a:buSzPts val="1100"/>
              <a:buChar char="●"/>
            </a:pPr>
            <a:r>
              <a:rPr lang="en"/>
              <a:t>Audio </a:t>
            </a:r>
            <a:r>
              <a:rPr lang="en"/>
              <a:t>processing </a:t>
            </a:r>
            <a:r>
              <a:rPr lang="en"/>
              <a:t>(speech-to-text &amp; text-to-speech) and video processing (object detection &amp; depth mapping) work independently with OIA.</a:t>
            </a:r>
            <a:endParaRPr/>
          </a:p>
          <a:p>
            <a:pPr indent="-298450" lvl="0" marL="457200" rtl="0" algn="ctr">
              <a:spcBef>
                <a:spcPts val="0"/>
              </a:spcBef>
              <a:spcAft>
                <a:spcPts val="0"/>
              </a:spcAft>
              <a:buSzPts val="1100"/>
              <a:buChar char="●"/>
            </a:pPr>
            <a:r>
              <a:rPr lang="en"/>
              <a:t>However, it has proven difficult to integrate input controlled audio and video processing together.</a:t>
            </a:r>
            <a:endParaRPr/>
          </a:p>
          <a:p>
            <a:pPr indent="-298450" lvl="0" marL="457200" rtl="0" algn="ctr">
              <a:spcBef>
                <a:spcPts val="0"/>
              </a:spcBef>
              <a:spcAft>
                <a:spcPts val="0"/>
              </a:spcAft>
              <a:buSzPts val="1100"/>
              <a:buChar char="●"/>
            </a:pPr>
            <a:r>
              <a:rPr lang="en"/>
              <a:t>With this integration, we can contain our entire workflow in one executable.</a:t>
            </a:r>
            <a:endParaRPr/>
          </a:p>
        </p:txBody>
      </p:sp>
      <p:sp>
        <p:nvSpPr>
          <p:cNvPr id="853" name="Google Shape;853;p73"/>
          <p:cNvSpPr txBox="1"/>
          <p:nvPr>
            <p:ph type="title"/>
          </p:nvPr>
        </p:nvSpPr>
        <p:spPr>
          <a:xfrm>
            <a:off x="420375" y="2504337"/>
            <a:ext cx="37311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200"/>
              <a:t>Software-Software</a:t>
            </a:r>
            <a:endParaRPr sz="3200"/>
          </a:p>
          <a:p>
            <a:pPr indent="0" lvl="0" marL="0" rtl="0" algn="ctr">
              <a:spcBef>
                <a:spcPts val="0"/>
              </a:spcBef>
              <a:spcAft>
                <a:spcPts val="0"/>
              </a:spcAft>
              <a:buNone/>
            </a:pPr>
            <a:r>
              <a:rPr lang="en" sz="3200"/>
              <a:t>Integration</a:t>
            </a:r>
            <a:endParaRPr sz="3200"/>
          </a:p>
        </p:txBody>
      </p:sp>
      <p:sp>
        <p:nvSpPr>
          <p:cNvPr id="854" name="Google Shape;854;p73"/>
          <p:cNvSpPr txBox="1"/>
          <p:nvPr>
            <p:ph idx="2" type="title"/>
          </p:nvPr>
        </p:nvSpPr>
        <p:spPr>
          <a:xfrm>
            <a:off x="5675995" y="1402438"/>
            <a:ext cx="2325600" cy="200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Combine Audio and Video Processing</a:t>
            </a:r>
            <a:endParaRPr/>
          </a:p>
        </p:txBody>
      </p:sp>
      <p:sp>
        <p:nvSpPr>
          <p:cNvPr id="855" name="Google Shape;855;p73"/>
          <p:cNvSpPr txBox="1"/>
          <p:nvPr>
            <p:ph idx="2" type="title"/>
          </p:nvPr>
        </p:nvSpPr>
        <p:spPr>
          <a:xfrm>
            <a:off x="5628370" y="3000813"/>
            <a:ext cx="2325600" cy="200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Reduce Token Footprint of OIA Input</a:t>
            </a:r>
            <a:endParaRPr/>
          </a:p>
        </p:txBody>
      </p:sp>
      <p:sp>
        <p:nvSpPr>
          <p:cNvPr id="856" name="Google Shape;856;p73"/>
          <p:cNvSpPr txBox="1"/>
          <p:nvPr>
            <p:ph idx="1" type="body"/>
          </p:nvPr>
        </p:nvSpPr>
        <p:spPr>
          <a:xfrm>
            <a:off x="4793925" y="3220225"/>
            <a:ext cx="3994500" cy="933300"/>
          </a:xfrm>
          <a:prstGeom prst="rect">
            <a:avLst/>
          </a:prstGeom>
        </p:spPr>
        <p:txBody>
          <a:bodyPr anchorCtr="0" anchor="t" bIns="0" lIns="0" spcFirstLastPara="1" rIns="0" wrap="square" tIns="0">
            <a:noAutofit/>
          </a:bodyPr>
          <a:lstStyle/>
          <a:p>
            <a:pPr indent="-298450" lvl="0" marL="457200" rtl="0" algn="ctr">
              <a:spcBef>
                <a:spcPts val="0"/>
              </a:spcBef>
              <a:spcAft>
                <a:spcPts val="0"/>
              </a:spcAft>
              <a:buSzPts val="1100"/>
              <a:buChar char="●"/>
            </a:pPr>
            <a:r>
              <a:rPr lang="en"/>
              <a:t>The OIA is powered by an LLM, so high token queries have led to slow responses.</a:t>
            </a:r>
            <a:endParaRPr/>
          </a:p>
          <a:p>
            <a:pPr indent="-298450" lvl="0" marL="457200" rtl="0" algn="ctr">
              <a:spcBef>
                <a:spcPts val="0"/>
              </a:spcBef>
              <a:spcAft>
                <a:spcPts val="0"/>
              </a:spcAft>
              <a:buSzPts val="1100"/>
              <a:buChar char="●"/>
            </a:pPr>
            <a:r>
              <a:rPr lang="en"/>
              <a:t>The main bulk of our queries is from images, so techniques like image resizing or feature extraction can be used to reduce the tokens used.</a:t>
            </a:r>
            <a:endParaRPr/>
          </a:p>
          <a:p>
            <a:pPr indent="-298450" lvl="0" marL="457200" rtl="0" algn="ctr">
              <a:spcBef>
                <a:spcPts val="0"/>
              </a:spcBef>
              <a:spcAft>
                <a:spcPts val="0"/>
              </a:spcAft>
              <a:buSzPts val="1100"/>
              <a:buChar char="●"/>
            </a:pPr>
            <a:r>
              <a:rPr lang="en"/>
              <a:t>With this improvement, we will have faster, higher quality responses.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74"/>
          <p:cNvSpPr txBox="1"/>
          <p:nvPr>
            <p:ph type="title"/>
          </p:nvPr>
        </p:nvSpPr>
        <p:spPr>
          <a:xfrm>
            <a:off x="483175" y="450025"/>
            <a:ext cx="8184600" cy="7581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en"/>
              <a:t>Software-Hardware Integration</a:t>
            </a:r>
            <a:endParaRPr/>
          </a:p>
        </p:txBody>
      </p:sp>
      <p:sp>
        <p:nvSpPr>
          <p:cNvPr id="862" name="Google Shape;862;p74"/>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gtree"/>
                <a:ea typeface="Figtree"/>
                <a:cs typeface="Figtree"/>
                <a:sym typeface="Figtree"/>
              </a:rPr>
              <a:t>Bluetooth Speaker Text-to-Speech</a:t>
            </a:r>
            <a:endParaRPr>
              <a:latin typeface="Figtree"/>
              <a:ea typeface="Figtree"/>
              <a:cs typeface="Figtree"/>
              <a:sym typeface="Figtree"/>
            </a:endParaRPr>
          </a:p>
        </p:txBody>
      </p:sp>
      <p:sp>
        <p:nvSpPr>
          <p:cNvPr id="863" name="Google Shape;863;p74"/>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gtree"/>
                <a:ea typeface="Figtree"/>
                <a:cs typeface="Figtree"/>
                <a:sym typeface="Figtree"/>
              </a:rPr>
              <a:t>Haptic Feedback Signals from OIA</a:t>
            </a:r>
            <a:endParaRPr>
              <a:latin typeface="Figtree"/>
              <a:ea typeface="Figtree"/>
              <a:cs typeface="Figtree"/>
              <a:sym typeface="Figtree"/>
            </a:endParaRPr>
          </a:p>
        </p:txBody>
      </p:sp>
      <p:sp>
        <p:nvSpPr>
          <p:cNvPr id="864" name="Google Shape;864;p74"/>
          <p:cNvSpPr txBox="1"/>
          <p:nvPr>
            <p:ph idx="1" type="body"/>
          </p:nvPr>
        </p:nvSpPr>
        <p:spPr>
          <a:xfrm>
            <a:off x="483175" y="2417500"/>
            <a:ext cx="2455500" cy="2373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Our setup has proven to work with two cameras through a laptop, but some changes may be needed to get it working on the Pi.</a:t>
            </a:r>
            <a:endParaRPr/>
          </a:p>
          <a:p>
            <a:pPr indent="0" lvl="0" marL="0" rtl="0" algn="ctr">
              <a:spcBef>
                <a:spcPts val="1200"/>
              </a:spcBef>
              <a:spcAft>
                <a:spcPts val="1200"/>
              </a:spcAft>
              <a:buNone/>
            </a:pPr>
            <a:r>
              <a:rPr lang="en"/>
              <a:t>This change is needed to make our system portable and practical.</a:t>
            </a:r>
            <a:endParaRPr/>
          </a:p>
        </p:txBody>
      </p:sp>
      <p:sp>
        <p:nvSpPr>
          <p:cNvPr id="865" name="Google Shape;865;p74"/>
          <p:cNvSpPr txBox="1"/>
          <p:nvPr>
            <p:ph idx="2" type="body"/>
          </p:nvPr>
        </p:nvSpPr>
        <p:spPr>
          <a:xfrm>
            <a:off x="3347725" y="2417500"/>
            <a:ext cx="2455500" cy="237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Figtree"/>
                <a:ea typeface="Figtree"/>
                <a:cs typeface="Figtree"/>
                <a:sym typeface="Figtree"/>
              </a:rPr>
              <a:t>The main output of our system is still in text.</a:t>
            </a:r>
            <a:endParaRPr sz="1500">
              <a:solidFill>
                <a:schemeClr val="dk1"/>
              </a:solidFill>
              <a:latin typeface="Figtree"/>
              <a:ea typeface="Figtree"/>
              <a:cs typeface="Figtree"/>
              <a:sym typeface="Figtree"/>
            </a:endParaRPr>
          </a:p>
          <a:p>
            <a:pPr indent="0" lvl="0" marL="0" rtl="0" algn="ctr">
              <a:spcBef>
                <a:spcPts val="1200"/>
              </a:spcBef>
              <a:spcAft>
                <a:spcPts val="1200"/>
              </a:spcAft>
              <a:buNone/>
            </a:pPr>
            <a:r>
              <a:rPr lang="en" sz="1500">
                <a:solidFill>
                  <a:schemeClr val="dk1"/>
                </a:solidFill>
                <a:latin typeface="Figtree"/>
                <a:ea typeface="Figtree"/>
                <a:cs typeface="Figtree"/>
                <a:sym typeface="Figtree"/>
              </a:rPr>
              <a:t>Though we have text-to-speech modules, integrating with the headset is needed to improve the convenience and privacy of our system.</a:t>
            </a:r>
            <a:endParaRPr sz="1500">
              <a:solidFill>
                <a:schemeClr val="dk1"/>
              </a:solidFill>
              <a:latin typeface="Figtree"/>
              <a:ea typeface="Figtree"/>
              <a:cs typeface="Figtree"/>
              <a:sym typeface="Figtree"/>
            </a:endParaRPr>
          </a:p>
        </p:txBody>
      </p:sp>
      <p:sp>
        <p:nvSpPr>
          <p:cNvPr id="866" name="Google Shape;866;p74"/>
          <p:cNvSpPr txBox="1"/>
          <p:nvPr>
            <p:ph idx="3" type="body"/>
          </p:nvPr>
        </p:nvSpPr>
        <p:spPr>
          <a:xfrm>
            <a:off x="6212275" y="2417500"/>
            <a:ext cx="2455500" cy="237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gtree"/>
                <a:ea typeface="Figtree"/>
                <a:cs typeface="Figtree"/>
                <a:sym typeface="Figtree"/>
              </a:rPr>
              <a:t>Haptic signals can communicate information very quickly. Though audio is still the main bulk of our system’s output, the use of haptic signals can improve the consumption of information.</a:t>
            </a:r>
            <a:endParaRPr>
              <a:latin typeface="Figtree"/>
              <a:ea typeface="Figtree"/>
              <a:cs typeface="Figtree"/>
              <a:sym typeface="Figtree"/>
            </a:endParaRPr>
          </a:p>
          <a:p>
            <a:pPr indent="0" lvl="0" marL="0" rtl="0" algn="ctr">
              <a:spcBef>
                <a:spcPts val="0"/>
              </a:spcBef>
              <a:spcAft>
                <a:spcPts val="0"/>
              </a:spcAft>
              <a:buNone/>
            </a:pPr>
            <a:r>
              <a:rPr lang="en">
                <a:latin typeface="Figtree"/>
                <a:ea typeface="Figtree"/>
                <a:cs typeface="Figtree"/>
                <a:sym typeface="Figtree"/>
              </a:rPr>
              <a:t>To accomplish this, we need to design semantic signals and translate them into code that our haptic motors can understand.</a:t>
            </a:r>
            <a:endParaRPr>
              <a:latin typeface="Figtree"/>
              <a:ea typeface="Figtree"/>
              <a:cs typeface="Figtree"/>
              <a:sym typeface="Figtree"/>
            </a:endParaRPr>
          </a:p>
        </p:txBody>
      </p:sp>
      <p:sp>
        <p:nvSpPr>
          <p:cNvPr id="867" name="Google Shape;867;p7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gtree"/>
                <a:ea typeface="Figtree"/>
                <a:cs typeface="Figtree"/>
                <a:sym typeface="Figtree"/>
              </a:rPr>
              <a:t>Raspberry Pi Cameras</a:t>
            </a:r>
            <a:endParaRPr>
              <a:latin typeface="Figtree"/>
              <a:ea typeface="Figtree"/>
              <a:cs typeface="Figtree"/>
              <a:sym typeface="Figtre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75"/>
          <p:cNvSpPr txBox="1"/>
          <p:nvPr>
            <p:ph idx="3" type="body"/>
          </p:nvPr>
        </p:nvSpPr>
        <p:spPr>
          <a:xfrm>
            <a:off x="5934650" y="2788925"/>
            <a:ext cx="2437500" cy="169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The IVS is an important safety feature for users in low light situations.</a:t>
            </a:r>
            <a:endParaRPr sz="1300"/>
          </a:p>
          <a:p>
            <a:pPr indent="0" lvl="0" marL="0" rtl="0" algn="l">
              <a:spcBef>
                <a:spcPts val="1200"/>
              </a:spcBef>
              <a:spcAft>
                <a:spcPts val="1200"/>
              </a:spcAft>
              <a:buNone/>
            </a:pPr>
            <a:r>
              <a:rPr lang="en" sz="1300"/>
              <a:t>Wiring up our LED array and and the sensors to </a:t>
            </a:r>
            <a:r>
              <a:rPr lang="en" sz="1300"/>
              <a:t>control the LEDs will accomplish this.</a:t>
            </a:r>
            <a:endParaRPr sz="1300"/>
          </a:p>
        </p:txBody>
      </p:sp>
      <p:sp>
        <p:nvSpPr>
          <p:cNvPr id="873" name="Google Shape;873;p75"/>
          <p:cNvSpPr txBox="1"/>
          <p:nvPr>
            <p:ph idx="3" type="body"/>
          </p:nvPr>
        </p:nvSpPr>
        <p:spPr>
          <a:xfrm>
            <a:off x="3513800" y="2788937"/>
            <a:ext cx="2116500" cy="16953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1300"/>
              <a:t>We need to experiment with how we prompt the OIA to improve what it outputs to users as this is the main output of our system.</a:t>
            </a:r>
            <a:endParaRPr sz="1300"/>
          </a:p>
        </p:txBody>
      </p:sp>
      <p:sp>
        <p:nvSpPr>
          <p:cNvPr id="874" name="Google Shape;874;p75"/>
          <p:cNvSpPr txBox="1"/>
          <p:nvPr>
            <p:ph idx="2" type="body"/>
          </p:nvPr>
        </p:nvSpPr>
        <p:spPr>
          <a:xfrm>
            <a:off x="611450" y="2382150"/>
            <a:ext cx="2437500" cy="2268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800"/>
              <a:t>Improve OIA Latency</a:t>
            </a:r>
            <a:endParaRPr sz="1800"/>
          </a:p>
        </p:txBody>
      </p:sp>
      <p:sp>
        <p:nvSpPr>
          <p:cNvPr id="875" name="Google Shape;875;p75"/>
          <p:cNvSpPr txBox="1"/>
          <p:nvPr>
            <p:ph idx="3" type="body"/>
          </p:nvPr>
        </p:nvSpPr>
        <p:spPr>
          <a:xfrm>
            <a:off x="771950" y="2788925"/>
            <a:ext cx="2437500" cy="169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The OIA is the main performance bottleneck of our system.</a:t>
            </a:r>
            <a:endParaRPr sz="1300"/>
          </a:p>
          <a:p>
            <a:pPr indent="0" lvl="0" marL="0" rtl="0" algn="l">
              <a:spcBef>
                <a:spcPts val="1200"/>
              </a:spcBef>
              <a:spcAft>
                <a:spcPts val="1200"/>
              </a:spcAft>
              <a:buNone/>
            </a:pPr>
            <a:r>
              <a:rPr lang="en" sz="1300"/>
              <a:t>Improving our hardware to run LLMs locally or selecting a faster API to call will improve user experience.</a:t>
            </a:r>
            <a:endParaRPr sz="1300"/>
          </a:p>
        </p:txBody>
      </p:sp>
      <p:sp>
        <p:nvSpPr>
          <p:cNvPr id="876" name="Google Shape;876;p75"/>
          <p:cNvSpPr txBox="1"/>
          <p:nvPr>
            <p:ph idx="8" type="subTitle"/>
          </p:nvPr>
        </p:nvSpPr>
        <p:spPr>
          <a:xfrm>
            <a:off x="5809350" y="58800"/>
            <a:ext cx="1556400" cy="338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7" name="Google Shape;877;p75"/>
          <p:cNvSpPr txBox="1"/>
          <p:nvPr>
            <p:ph type="title"/>
          </p:nvPr>
        </p:nvSpPr>
        <p:spPr>
          <a:xfrm>
            <a:off x="932450" y="1443925"/>
            <a:ext cx="72792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New &amp; Improved Features</a:t>
            </a:r>
            <a:endParaRPr/>
          </a:p>
        </p:txBody>
      </p:sp>
      <p:sp>
        <p:nvSpPr>
          <p:cNvPr id="878" name="Google Shape;878;p75"/>
          <p:cNvSpPr txBox="1"/>
          <p:nvPr>
            <p:ph idx="9" type="subTitle"/>
          </p:nvPr>
        </p:nvSpPr>
        <p:spPr>
          <a:xfrm>
            <a:off x="7476775" y="58800"/>
            <a:ext cx="1556400" cy="338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9" name="Google Shape;879;p75"/>
          <p:cNvSpPr txBox="1"/>
          <p:nvPr>
            <p:ph idx="2" type="body"/>
          </p:nvPr>
        </p:nvSpPr>
        <p:spPr>
          <a:xfrm>
            <a:off x="3353300" y="2384888"/>
            <a:ext cx="2437500" cy="2268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800"/>
              <a:t>Improve OIA Output</a:t>
            </a:r>
            <a:endParaRPr sz="1800"/>
          </a:p>
        </p:txBody>
      </p:sp>
      <p:sp>
        <p:nvSpPr>
          <p:cNvPr id="880" name="Google Shape;880;p75"/>
          <p:cNvSpPr txBox="1"/>
          <p:nvPr>
            <p:ph idx="2" type="body"/>
          </p:nvPr>
        </p:nvSpPr>
        <p:spPr>
          <a:xfrm>
            <a:off x="6095150" y="2382138"/>
            <a:ext cx="2116500" cy="22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Introduce Hardware and Software for IVS</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84" name="Shape 884"/>
        <p:cNvGrpSpPr/>
        <p:nvPr/>
      </p:nvGrpSpPr>
      <p:grpSpPr>
        <a:xfrm>
          <a:off x="0" y="0"/>
          <a:ext cx="0" cy="0"/>
          <a:chOff x="0" y="0"/>
          <a:chExt cx="0" cy="0"/>
        </a:xfrm>
      </p:grpSpPr>
      <p:sp>
        <p:nvSpPr>
          <p:cNvPr id="885" name="Google Shape;885;p76"/>
          <p:cNvSpPr txBox="1"/>
          <p:nvPr>
            <p:ph type="ctrTitle"/>
          </p:nvPr>
        </p:nvSpPr>
        <p:spPr>
          <a:xfrm>
            <a:off x="1313250" y="2109413"/>
            <a:ext cx="6517500" cy="136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None/>
            </a:pPr>
            <a:r>
              <a:rPr lang="en"/>
              <a:t>Housing/Hardware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pic>
        <p:nvPicPr>
          <p:cNvPr id="890" name="Google Shape;890;p77"/>
          <p:cNvPicPr preferRelativeResize="0"/>
          <p:nvPr/>
        </p:nvPicPr>
        <p:blipFill>
          <a:blip r:embed="rId3">
            <a:alphaModFix/>
          </a:blip>
          <a:stretch>
            <a:fillRect/>
          </a:stretch>
        </p:blipFill>
        <p:spPr>
          <a:xfrm>
            <a:off x="1992538" y="1178625"/>
            <a:ext cx="5158925" cy="3684149"/>
          </a:xfrm>
          <a:prstGeom prst="rect">
            <a:avLst/>
          </a:prstGeom>
          <a:noFill/>
          <a:ln>
            <a:noFill/>
          </a:ln>
          <a:effectLst>
            <a:outerShdw blurRad="57150" rotWithShape="0" algn="bl" dir="5400000" dist="19050">
              <a:srgbClr val="000000">
                <a:alpha val="50000"/>
              </a:srgbClr>
            </a:outerShdw>
          </a:effectLst>
        </p:spPr>
      </p:pic>
      <p:sp>
        <p:nvSpPr>
          <p:cNvPr id="891" name="Google Shape;891;p77"/>
          <p:cNvSpPr txBox="1"/>
          <p:nvPr/>
        </p:nvSpPr>
        <p:spPr>
          <a:xfrm>
            <a:off x="562725" y="355400"/>
            <a:ext cx="4659900" cy="6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Figtree"/>
                <a:ea typeface="Figtree"/>
                <a:cs typeface="Figtree"/>
                <a:sym typeface="Figtree"/>
              </a:rPr>
              <a:t>Raspberry Pi Housing</a:t>
            </a:r>
            <a:endParaRPr b="1" sz="2000">
              <a:latin typeface="Figtree"/>
              <a:ea typeface="Figtree"/>
              <a:cs typeface="Figtree"/>
              <a:sym typeface="Figtre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p78"/>
          <p:cNvPicPr preferRelativeResize="0"/>
          <p:nvPr/>
        </p:nvPicPr>
        <p:blipFill>
          <a:blip r:embed="rId3">
            <a:alphaModFix/>
          </a:blip>
          <a:stretch>
            <a:fillRect/>
          </a:stretch>
        </p:blipFill>
        <p:spPr>
          <a:xfrm>
            <a:off x="733928" y="1263650"/>
            <a:ext cx="3351676" cy="3322675"/>
          </a:xfrm>
          <a:prstGeom prst="rect">
            <a:avLst/>
          </a:prstGeom>
          <a:noFill/>
          <a:ln>
            <a:noFill/>
          </a:ln>
          <a:effectLst>
            <a:outerShdw blurRad="57150" rotWithShape="0" algn="bl" dir="5400000" dist="19050">
              <a:srgbClr val="000000">
                <a:alpha val="50000"/>
              </a:srgbClr>
            </a:outerShdw>
          </a:effectLst>
        </p:spPr>
      </p:pic>
      <p:pic>
        <p:nvPicPr>
          <p:cNvPr id="897" name="Google Shape;897;p78"/>
          <p:cNvPicPr preferRelativeResize="0"/>
          <p:nvPr/>
        </p:nvPicPr>
        <p:blipFill>
          <a:blip r:embed="rId4">
            <a:alphaModFix/>
          </a:blip>
          <a:stretch>
            <a:fillRect/>
          </a:stretch>
        </p:blipFill>
        <p:spPr>
          <a:xfrm>
            <a:off x="4869836" y="1544400"/>
            <a:ext cx="3805841" cy="2602227"/>
          </a:xfrm>
          <a:prstGeom prst="rect">
            <a:avLst/>
          </a:prstGeom>
          <a:noFill/>
          <a:ln>
            <a:noFill/>
          </a:ln>
          <a:effectLst>
            <a:outerShdw blurRad="57150" rotWithShape="0" algn="bl" dir="5400000" dist="19050">
              <a:srgbClr val="000000">
                <a:alpha val="50000"/>
              </a:srgbClr>
            </a:outerShdw>
          </a:effectLst>
        </p:spPr>
      </p:pic>
      <p:sp>
        <p:nvSpPr>
          <p:cNvPr id="898" name="Google Shape;898;p78"/>
          <p:cNvSpPr txBox="1"/>
          <p:nvPr/>
        </p:nvSpPr>
        <p:spPr>
          <a:xfrm>
            <a:off x="562725" y="355400"/>
            <a:ext cx="4659900" cy="6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Figtree"/>
                <a:ea typeface="Figtree"/>
                <a:cs typeface="Figtree"/>
                <a:sym typeface="Figtree"/>
              </a:rPr>
              <a:t>Stereo Camera</a:t>
            </a:r>
            <a:endParaRPr b="1" sz="2000">
              <a:latin typeface="Figtree"/>
              <a:ea typeface="Figtree"/>
              <a:cs typeface="Figtree"/>
              <a:sym typeface="Figtre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pic>
        <p:nvPicPr>
          <p:cNvPr id="903" name="Google Shape;903;p79"/>
          <p:cNvPicPr preferRelativeResize="0"/>
          <p:nvPr/>
        </p:nvPicPr>
        <p:blipFill rotWithShape="1">
          <a:blip r:embed="rId3">
            <a:alphaModFix/>
          </a:blip>
          <a:srcRect b="0" l="12420" r="14088" t="0"/>
          <a:stretch/>
        </p:blipFill>
        <p:spPr>
          <a:xfrm>
            <a:off x="315900" y="1293300"/>
            <a:ext cx="3764750" cy="2892575"/>
          </a:xfrm>
          <a:prstGeom prst="rect">
            <a:avLst/>
          </a:prstGeom>
          <a:noFill/>
          <a:ln>
            <a:noFill/>
          </a:ln>
        </p:spPr>
      </p:pic>
      <p:sp>
        <p:nvSpPr>
          <p:cNvPr id="904" name="Google Shape;904;p79"/>
          <p:cNvSpPr txBox="1"/>
          <p:nvPr/>
        </p:nvSpPr>
        <p:spPr>
          <a:xfrm>
            <a:off x="562725" y="355400"/>
            <a:ext cx="4659900" cy="6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Figtree"/>
                <a:ea typeface="Figtree"/>
                <a:cs typeface="Figtree"/>
                <a:sym typeface="Figtree"/>
              </a:rPr>
              <a:t>Wrist Housing</a:t>
            </a:r>
            <a:endParaRPr b="1" sz="2000">
              <a:latin typeface="Figtree"/>
              <a:ea typeface="Figtree"/>
              <a:cs typeface="Figtree"/>
              <a:sym typeface="Figtree"/>
            </a:endParaRPr>
          </a:p>
        </p:txBody>
      </p:sp>
      <p:pic>
        <p:nvPicPr>
          <p:cNvPr id="905" name="Google Shape;905;p79"/>
          <p:cNvPicPr preferRelativeResize="0"/>
          <p:nvPr/>
        </p:nvPicPr>
        <p:blipFill rotWithShape="1">
          <a:blip r:embed="rId4">
            <a:alphaModFix/>
          </a:blip>
          <a:srcRect b="0" l="5859" r="14750" t="0"/>
          <a:stretch/>
        </p:blipFill>
        <p:spPr>
          <a:xfrm>
            <a:off x="4294625" y="1307152"/>
            <a:ext cx="3951546" cy="2892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80"/>
          <p:cNvSpPr txBox="1"/>
          <p:nvPr>
            <p:ph type="title"/>
          </p:nvPr>
        </p:nvSpPr>
        <p:spPr>
          <a:xfrm>
            <a:off x="420375" y="2504337"/>
            <a:ext cx="37311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Hardware Components</a:t>
            </a:r>
            <a:endParaRPr/>
          </a:p>
        </p:txBody>
      </p:sp>
      <p:sp>
        <p:nvSpPr>
          <p:cNvPr id="911" name="Google Shape;911;p80"/>
          <p:cNvSpPr txBox="1"/>
          <p:nvPr>
            <p:ph idx="2" type="title"/>
          </p:nvPr>
        </p:nvSpPr>
        <p:spPr>
          <a:xfrm>
            <a:off x="5675995" y="1768438"/>
            <a:ext cx="2325600" cy="200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Battery</a:t>
            </a:r>
            <a:endParaRPr/>
          </a:p>
        </p:txBody>
      </p:sp>
      <p:sp>
        <p:nvSpPr>
          <p:cNvPr id="912" name="Google Shape;912;p80"/>
          <p:cNvSpPr txBox="1"/>
          <p:nvPr>
            <p:ph idx="1" type="body"/>
          </p:nvPr>
        </p:nvSpPr>
        <p:spPr>
          <a:xfrm>
            <a:off x="5675995" y="2094463"/>
            <a:ext cx="2325600" cy="6774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Select and purchase a battery that would give our system a reasonable (&gt; 2 hr) battery life while being rechargeable and portable.</a:t>
            </a:r>
            <a:endParaRPr/>
          </a:p>
        </p:txBody>
      </p:sp>
      <p:sp>
        <p:nvSpPr>
          <p:cNvPr id="913" name="Google Shape;913;p80"/>
          <p:cNvSpPr txBox="1"/>
          <p:nvPr>
            <p:ph idx="3" type="title"/>
          </p:nvPr>
        </p:nvSpPr>
        <p:spPr>
          <a:xfrm>
            <a:off x="5675995" y="3148188"/>
            <a:ext cx="2325600" cy="200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Cameras</a:t>
            </a:r>
            <a:endParaRPr/>
          </a:p>
        </p:txBody>
      </p:sp>
      <p:sp>
        <p:nvSpPr>
          <p:cNvPr id="914" name="Google Shape;914;p80"/>
          <p:cNvSpPr txBox="1"/>
          <p:nvPr>
            <p:ph idx="4" type="body"/>
          </p:nvPr>
        </p:nvSpPr>
        <p:spPr>
          <a:xfrm>
            <a:off x="5675995" y="3474213"/>
            <a:ext cx="2325600" cy="6774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Select and purchase durable, powerful cameras with small footprints such that they can be mounted on the cap.</a:t>
            </a:r>
            <a:endParaRPr/>
          </a:p>
        </p:txBody>
      </p:sp>
      <p:sp>
        <p:nvSpPr>
          <p:cNvPr id="915" name="Google Shape;915;p80"/>
          <p:cNvSpPr txBox="1"/>
          <p:nvPr>
            <p:ph idx="5" type="subTitle"/>
          </p:nvPr>
        </p:nvSpPr>
        <p:spPr>
          <a:xfrm>
            <a:off x="5809350" y="58800"/>
            <a:ext cx="1556400" cy="338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16" name="Google Shape;916;p80"/>
          <p:cNvSpPr txBox="1"/>
          <p:nvPr>
            <p:ph idx="6" type="subTitle"/>
          </p:nvPr>
        </p:nvSpPr>
        <p:spPr>
          <a:xfrm>
            <a:off x="7476775" y="58800"/>
            <a:ext cx="1556400" cy="338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20" name="Shape 920"/>
        <p:cNvGrpSpPr/>
        <p:nvPr/>
      </p:nvGrpSpPr>
      <p:grpSpPr>
        <a:xfrm>
          <a:off x="0" y="0"/>
          <a:ext cx="0" cy="0"/>
          <a:chOff x="0" y="0"/>
          <a:chExt cx="0" cy="0"/>
        </a:xfrm>
      </p:grpSpPr>
      <p:sp>
        <p:nvSpPr>
          <p:cNvPr id="921" name="Google Shape;921;p81"/>
          <p:cNvSpPr txBox="1"/>
          <p:nvPr>
            <p:ph idx="12" type="sldNum"/>
          </p:nvPr>
        </p:nvSpPr>
        <p:spPr>
          <a:xfrm>
            <a:off x="143700" y="102475"/>
            <a:ext cx="548700" cy="2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22" name="Google Shape;922;p81"/>
          <p:cNvSpPr txBox="1"/>
          <p:nvPr>
            <p:ph type="ctrTitle"/>
          </p:nvPr>
        </p:nvSpPr>
        <p:spPr>
          <a:xfrm>
            <a:off x="1313250" y="2109413"/>
            <a:ext cx="6517500" cy="136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None/>
            </a:pPr>
            <a:r>
              <a:rPr lang="en"/>
              <a:t>Milestones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05" name="Shape 505"/>
        <p:cNvGrpSpPr/>
        <p:nvPr/>
      </p:nvGrpSpPr>
      <p:grpSpPr>
        <a:xfrm>
          <a:off x="0" y="0"/>
          <a:ext cx="0" cy="0"/>
          <a:chOff x="0" y="0"/>
          <a:chExt cx="0" cy="0"/>
        </a:xfrm>
      </p:grpSpPr>
      <p:sp>
        <p:nvSpPr>
          <p:cNvPr id="506" name="Google Shape;506;p55"/>
          <p:cNvSpPr txBox="1"/>
          <p:nvPr>
            <p:ph type="ctrTitle"/>
          </p:nvPr>
        </p:nvSpPr>
        <p:spPr>
          <a:xfrm>
            <a:off x="1313250" y="2109413"/>
            <a:ext cx="6517500" cy="136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None/>
            </a:pPr>
            <a:r>
              <a:rPr lang="en"/>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pic>
        <p:nvPicPr>
          <p:cNvPr id="927" name="Google Shape;927;p82"/>
          <p:cNvPicPr preferRelativeResize="0"/>
          <p:nvPr/>
        </p:nvPicPr>
        <p:blipFill>
          <a:blip r:embed="rId3">
            <a:alphaModFix/>
          </a:blip>
          <a:stretch>
            <a:fillRect/>
          </a:stretch>
        </p:blipFill>
        <p:spPr>
          <a:xfrm>
            <a:off x="224188" y="152400"/>
            <a:ext cx="8695634" cy="4838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83"/>
          <p:cNvSpPr txBox="1"/>
          <p:nvPr>
            <p:ph type="title"/>
          </p:nvPr>
        </p:nvSpPr>
        <p:spPr>
          <a:xfrm>
            <a:off x="483175" y="450025"/>
            <a:ext cx="8184600" cy="7581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en"/>
              <a:t>Additional Milestones</a:t>
            </a:r>
            <a:endParaRPr/>
          </a:p>
        </p:txBody>
      </p:sp>
      <p:sp>
        <p:nvSpPr>
          <p:cNvPr id="933" name="Google Shape;933;p83"/>
          <p:cNvSpPr txBox="1"/>
          <p:nvPr>
            <p:ph idx="3" type="body"/>
          </p:nvPr>
        </p:nvSpPr>
        <p:spPr>
          <a:xfrm>
            <a:off x="483175" y="1620925"/>
            <a:ext cx="8184600" cy="2923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Figtree"/>
              <a:buChar char="●"/>
            </a:pPr>
            <a:r>
              <a:rPr lang="en">
                <a:latin typeface="Figtree"/>
                <a:ea typeface="Figtree"/>
                <a:cs typeface="Figtree"/>
                <a:sym typeface="Figtree"/>
              </a:rPr>
              <a:t>Finalize Hardware Validation</a:t>
            </a:r>
            <a:endParaRPr>
              <a:latin typeface="Figtree"/>
              <a:ea typeface="Figtree"/>
              <a:cs typeface="Figtree"/>
              <a:sym typeface="Figtree"/>
            </a:endParaRPr>
          </a:p>
          <a:p>
            <a:pPr indent="-317500" lvl="1" marL="914400" rtl="0" algn="l">
              <a:spcBef>
                <a:spcPts val="1000"/>
              </a:spcBef>
              <a:spcAft>
                <a:spcPts val="0"/>
              </a:spcAft>
              <a:buSzPts val="1400"/>
              <a:buFont typeface="Figtree"/>
              <a:buChar char="○"/>
            </a:pPr>
            <a:r>
              <a:rPr lang="en">
                <a:latin typeface="Figtree"/>
                <a:ea typeface="Figtree"/>
                <a:cs typeface="Figtree"/>
                <a:sym typeface="Figtree"/>
              </a:rPr>
              <a:t>Complete testing of all hardware components to ensure functionality and reliability</a:t>
            </a:r>
            <a:endParaRPr>
              <a:latin typeface="Figtree"/>
              <a:ea typeface="Figtree"/>
              <a:cs typeface="Figtree"/>
              <a:sym typeface="Figtree"/>
            </a:endParaRPr>
          </a:p>
          <a:p>
            <a:pPr indent="-317500" lvl="0" marL="457200" rtl="0" algn="l">
              <a:spcBef>
                <a:spcPts val="1000"/>
              </a:spcBef>
              <a:spcAft>
                <a:spcPts val="0"/>
              </a:spcAft>
              <a:buSzPts val="1400"/>
              <a:buFont typeface="Figtree"/>
              <a:buChar char="●"/>
            </a:pPr>
            <a:r>
              <a:rPr lang="en">
                <a:latin typeface="Figtree"/>
                <a:ea typeface="Figtree"/>
                <a:cs typeface="Figtree"/>
                <a:sym typeface="Figtree"/>
              </a:rPr>
              <a:t>Develop Optimized Alert Delivery System</a:t>
            </a:r>
            <a:endParaRPr>
              <a:latin typeface="Figtree"/>
              <a:ea typeface="Figtree"/>
              <a:cs typeface="Figtree"/>
              <a:sym typeface="Figtree"/>
            </a:endParaRPr>
          </a:p>
          <a:p>
            <a:pPr indent="-317500" lvl="1" marL="914400" rtl="0" algn="l">
              <a:spcBef>
                <a:spcPts val="1000"/>
              </a:spcBef>
              <a:spcAft>
                <a:spcPts val="0"/>
              </a:spcAft>
              <a:buSzPts val="1400"/>
              <a:buFont typeface="Figtree"/>
              <a:buChar char="○"/>
            </a:pPr>
            <a:r>
              <a:rPr lang="en">
                <a:latin typeface="Figtree"/>
                <a:ea typeface="Figtree"/>
                <a:cs typeface="Figtree"/>
                <a:sym typeface="Figtree"/>
              </a:rPr>
              <a:t>Enhance user notifications for better responsiveness and usability</a:t>
            </a:r>
            <a:endParaRPr>
              <a:latin typeface="Figtree"/>
              <a:ea typeface="Figtree"/>
              <a:cs typeface="Figtree"/>
              <a:sym typeface="Figtree"/>
            </a:endParaRPr>
          </a:p>
          <a:p>
            <a:pPr indent="-317500" lvl="0" marL="457200" rtl="0" algn="l">
              <a:spcBef>
                <a:spcPts val="1000"/>
              </a:spcBef>
              <a:spcAft>
                <a:spcPts val="0"/>
              </a:spcAft>
              <a:buSzPts val="1400"/>
              <a:buFont typeface="Figtree"/>
              <a:buChar char="●"/>
            </a:pPr>
            <a:r>
              <a:rPr lang="en">
                <a:latin typeface="Figtree"/>
                <a:ea typeface="Figtree"/>
                <a:cs typeface="Figtree"/>
                <a:sym typeface="Figtree"/>
              </a:rPr>
              <a:t>System-Wide Communication Testing</a:t>
            </a:r>
            <a:endParaRPr>
              <a:latin typeface="Figtree"/>
              <a:ea typeface="Figtree"/>
              <a:cs typeface="Figtree"/>
              <a:sym typeface="Figtree"/>
            </a:endParaRPr>
          </a:p>
          <a:p>
            <a:pPr indent="-317500" lvl="1" marL="914400" rtl="0" algn="l">
              <a:spcBef>
                <a:spcPts val="1000"/>
              </a:spcBef>
              <a:spcAft>
                <a:spcPts val="0"/>
              </a:spcAft>
              <a:buSzPts val="1400"/>
              <a:buFont typeface="Figtree"/>
              <a:buChar char="○"/>
            </a:pPr>
            <a:r>
              <a:rPr lang="en">
                <a:latin typeface="Figtree"/>
                <a:ea typeface="Figtree"/>
                <a:cs typeface="Figtree"/>
                <a:sym typeface="Figtree"/>
              </a:rPr>
              <a:t>Conduct end-to-end (e2e) communication tests between hardware and software components to ensure seamless integration</a:t>
            </a:r>
            <a:endParaRPr>
              <a:latin typeface="Figtree"/>
              <a:ea typeface="Figtree"/>
              <a:cs typeface="Figtree"/>
              <a:sym typeface="Figtree"/>
            </a:endParaRPr>
          </a:p>
          <a:p>
            <a:pPr indent="-317500" lvl="0" marL="457200" rtl="0" algn="l">
              <a:spcBef>
                <a:spcPts val="1000"/>
              </a:spcBef>
              <a:spcAft>
                <a:spcPts val="0"/>
              </a:spcAft>
              <a:buSzPts val="1400"/>
              <a:buFont typeface="Figtree"/>
              <a:buChar char="●"/>
            </a:pPr>
            <a:r>
              <a:rPr lang="en">
                <a:latin typeface="Figtree"/>
                <a:ea typeface="Figtree"/>
                <a:cs typeface="Figtree"/>
                <a:sym typeface="Figtree"/>
              </a:rPr>
              <a:t>Haptic Feedback Optimization</a:t>
            </a:r>
            <a:endParaRPr>
              <a:latin typeface="Figtree"/>
              <a:ea typeface="Figtree"/>
              <a:cs typeface="Figtree"/>
              <a:sym typeface="Figtree"/>
            </a:endParaRPr>
          </a:p>
          <a:p>
            <a:pPr indent="-317500" lvl="1" marL="914400" rtl="0" algn="l">
              <a:spcBef>
                <a:spcPts val="1000"/>
              </a:spcBef>
              <a:spcAft>
                <a:spcPts val="1000"/>
              </a:spcAft>
              <a:buSzPts val="1400"/>
              <a:buFont typeface="Figtree"/>
              <a:buChar char="○"/>
            </a:pPr>
            <a:r>
              <a:rPr lang="en">
                <a:latin typeface="Figtree"/>
                <a:ea typeface="Figtree"/>
                <a:cs typeface="Figtree"/>
                <a:sym typeface="Figtree"/>
              </a:rPr>
              <a:t>Refine haptic feedback system for improved user experience</a:t>
            </a:r>
            <a:endParaRPr>
              <a:latin typeface="Figtree"/>
              <a:ea typeface="Figtree"/>
              <a:cs typeface="Figtree"/>
              <a:sym typeface="Figtre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37" name="Shape 937"/>
        <p:cNvGrpSpPr/>
        <p:nvPr/>
      </p:nvGrpSpPr>
      <p:grpSpPr>
        <a:xfrm>
          <a:off x="0" y="0"/>
          <a:ext cx="0" cy="0"/>
          <a:chOff x="0" y="0"/>
          <a:chExt cx="0" cy="0"/>
        </a:xfrm>
      </p:grpSpPr>
      <p:sp>
        <p:nvSpPr>
          <p:cNvPr id="938" name="Google Shape;938;p84"/>
          <p:cNvSpPr txBox="1"/>
          <p:nvPr>
            <p:ph type="ctrTitle"/>
          </p:nvPr>
        </p:nvSpPr>
        <p:spPr>
          <a:xfrm>
            <a:off x="1313250" y="1852004"/>
            <a:ext cx="6517500" cy="1796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rPr lang="en"/>
              <a:t>+</a:t>
            </a:r>
            <a:endParaRPr/>
          </a:p>
          <a:p>
            <a:pPr indent="0" lvl="0" marL="0" rtl="0" algn="ctr">
              <a:spcBef>
                <a:spcPts val="0"/>
              </a:spcBef>
              <a:spcAft>
                <a:spcPts val="0"/>
              </a:spcAft>
              <a:buNone/>
            </a:pPr>
            <a:r>
              <a:rPr lang="en"/>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6"/>
          <p:cNvSpPr txBox="1"/>
          <p:nvPr>
            <p:ph type="title"/>
          </p:nvPr>
        </p:nvSpPr>
        <p:spPr>
          <a:xfrm>
            <a:off x="311700" y="445025"/>
            <a:ext cx="8520600" cy="572700"/>
          </a:xfrm>
          <a:prstGeom prst="rect">
            <a:avLst/>
          </a:prstGeom>
        </p:spPr>
        <p:txBody>
          <a:bodyPr anchorCtr="0" anchor="b" bIns="0" lIns="0" spcFirstLastPara="1" rIns="0" wrap="square" tIns="0">
            <a:normAutofit/>
          </a:bodyPr>
          <a:lstStyle/>
          <a:p>
            <a:pPr indent="0" lvl="0" marL="0" rtl="0" algn="ctr">
              <a:spcBef>
                <a:spcPts val="0"/>
              </a:spcBef>
              <a:spcAft>
                <a:spcPts val="0"/>
              </a:spcAft>
              <a:buNone/>
            </a:pPr>
            <a:r>
              <a:rPr lang="en">
                <a:latin typeface="Lexend"/>
                <a:ea typeface="Lexend"/>
                <a:cs typeface="Lexend"/>
                <a:sym typeface="Lexend"/>
              </a:rPr>
              <a:t>Introduction</a:t>
            </a:r>
            <a:endParaRPr>
              <a:latin typeface="Lexend"/>
              <a:ea typeface="Lexend"/>
              <a:cs typeface="Lexend"/>
              <a:sym typeface="Lexend"/>
            </a:endParaRPr>
          </a:p>
        </p:txBody>
      </p:sp>
      <p:sp>
        <p:nvSpPr>
          <p:cNvPr id="512" name="Google Shape;512;p56"/>
          <p:cNvSpPr txBox="1"/>
          <p:nvPr/>
        </p:nvSpPr>
        <p:spPr>
          <a:xfrm>
            <a:off x="974400" y="1203400"/>
            <a:ext cx="71952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latin typeface="Figtree"/>
                <a:ea typeface="Figtree"/>
                <a:cs typeface="Figtree"/>
                <a:sym typeface="Figtree"/>
              </a:rPr>
              <a:t>7.2 million</a:t>
            </a:r>
            <a:r>
              <a:rPr lang="en">
                <a:latin typeface="Figtree"/>
                <a:ea typeface="Figtree"/>
                <a:cs typeface="Figtree"/>
                <a:sym typeface="Figtree"/>
              </a:rPr>
              <a:t> Americans live with visual impairment or blindness, with numbers expected to </a:t>
            </a:r>
            <a:r>
              <a:rPr b="1" lang="en">
                <a:latin typeface="Figtree"/>
                <a:ea typeface="Figtree"/>
                <a:cs typeface="Figtree"/>
                <a:sym typeface="Figtree"/>
              </a:rPr>
              <a:t>double by 2050</a:t>
            </a:r>
            <a:endParaRPr b="1">
              <a:latin typeface="Figtree"/>
              <a:ea typeface="Figtree"/>
              <a:cs typeface="Figtree"/>
              <a:sym typeface="Figtree"/>
            </a:endParaRPr>
          </a:p>
          <a:p>
            <a:pPr indent="-317500" lvl="0" marL="457200" rtl="0" algn="l">
              <a:lnSpc>
                <a:spcPct val="115000"/>
              </a:lnSpc>
              <a:spcBef>
                <a:spcPts val="0"/>
              </a:spcBef>
              <a:spcAft>
                <a:spcPts val="0"/>
              </a:spcAft>
              <a:buSzPts val="1400"/>
              <a:buChar char="●"/>
            </a:pPr>
            <a:r>
              <a:rPr b="1" lang="en">
                <a:latin typeface="Figtree"/>
                <a:ea typeface="Figtree"/>
                <a:cs typeface="Figtree"/>
                <a:sym typeface="Figtree"/>
              </a:rPr>
              <a:t>20%</a:t>
            </a:r>
            <a:r>
              <a:rPr lang="en">
                <a:latin typeface="Figtree"/>
                <a:ea typeface="Figtree"/>
                <a:cs typeface="Figtree"/>
                <a:sym typeface="Figtree"/>
              </a:rPr>
              <a:t> of all people older than 85 experience permanent vision loss</a:t>
            </a:r>
            <a:endParaRPr>
              <a:latin typeface="Figtree"/>
              <a:ea typeface="Figtree"/>
              <a:cs typeface="Figtree"/>
              <a:sym typeface="Figtree"/>
            </a:endParaRPr>
          </a:p>
          <a:p>
            <a:pPr indent="-317500" lvl="0" marL="457200" rtl="0" algn="l">
              <a:lnSpc>
                <a:spcPct val="115000"/>
              </a:lnSpc>
              <a:spcBef>
                <a:spcPts val="0"/>
              </a:spcBef>
              <a:spcAft>
                <a:spcPts val="0"/>
              </a:spcAft>
              <a:buSzPts val="1400"/>
              <a:buFont typeface="Figtree"/>
              <a:buChar char="●"/>
            </a:pPr>
            <a:r>
              <a:rPr lang="en">
                <a:latin typeface="Figtree"/>
                <a:ea typeface="Figtree"/>
                <a:cs typeface="Figtree"/>
                <a:sym typeface="Figtree"/>
              </a:rPr>
              <a:t>Traditional aids like white canes and guide dogs provide limited information for safe mobility</a:t>
            </a:r>
            <a:endParaRPr>
              <a:latin typeface="Figtree"/>
              <a:ea typeface="Figtree"/>
              <a:cs typeface="Figtree"/>
              <a:sym typeface="Figtree"/>
            </a:endParaRPr>
          </a:p>
          <a:p>
            <a:pPr indent="-317500" lvl="0" marL="457200" rtl="0" algn="l">
              <a:lnSpc>
                <a:spcPct val="115000"/>
              </a:lnSpc>
              <a:spcBef>
                <a:spcPts val="0"/>
              </a:spcBef>
              <a:spcAft>
                <a:spcPts val="0"/>
              </a:spcAft>
              <a:buSzPts val="1400"/>
              <a:buFont typeface="Figtree"/>
              <a:buChar char="●"/>
            </a:pPr>
            <a:r>
              <a:rPr lang="en">
                <a:latin typeface="Figtree"/>
                <a:ea typeface="Figtree"/>
                <a:cs typeface="Figtree"/>
                <a:sym typeface="Figtree"/>
              </a:rPr>
              <a:t>Advanced wearable technologies can provide even greater assistance on top of these existing aids</a:t>
            </a:r>
            <a:endParaRPr>
              <a:latin typeface="Figtree"/>
              <a:ea typeface="Figtree"/>
              <a:cs typeface="Figtree"/>
              <a:sym typeface="Figtree"/>
            </a:endParaRPr>
          </a:p>
          <a:p>
            <a:pPr indent="0" lvl="0" marL="0" rtl="0" algn="l">
              <a:lnSpc>
                <a:spcPct val="115000"/>
              </a:lnSpc>
              <a:spcBef>
                <a:spcPts val="0"/>
              </a:spcBef>
              <a:spcAft>
                <a:spcPts val="0"/>
              </a:spcAft>
              <a:buNone/>
            </a:pPr>
            <a:r>
              <a:t/>
            </a:r>
            <a:endParaRPr>
              <a:latin typeface="Figtree"/>
              <a:ea typeface="Figtree"/>
              <a:cs typeface="Figtree"/>
              <a:sym typeface="Figtree"/>
            </a:endParaRPr>
          </a:p>
          <a:p>
            <a:pPr indent="-317500" lvl="0" marL="457200" rtl="0" algn="l">
              <a:lnSpc>
                <a:spcPct val="115000"/>
              </a:lnSpc>
              <a:spcBef>
                <a:spcPts val="0"/>
              </a:spcBef>
              <a:spcAft>
                <a:spcPts val="0"/>
              </a:spcAft>
              <a:buSzPts val="1400"/>
              <a:buChar char="●"/>
            </a:pPr>
            <a:r>
              <a:rPr lang="en">
                <a:latin typeface="Figtree"/>
                <a:ea typeface="Figtree"/>
                <a:cs typeface="Figtree"/>
                <a:sym typeface="Figtree"/>
              </a:rPr>
              <a:t>Our </a:t>
            </a:r>
            <a:r>
              <a:rPr b="1" lang="en">
                <a:latin typeface="Figtree"/>
                <a:ea typeface="Figtree"/>
                <a:cs typeface="Figtree"/>
                <a:sym typeface="Figtree"/>
              </a:rPr>
              <a:t>Smart System</a:t>
            </a:r>
            <a:r>
              <a:rPr lang="en">
                <a:latin typeface="Figtree"/>
                <a:ea typeface="Figtree"/>
                <a:cs typeface="Figtree"/>
                <a:sym typeface="Figtree"/>
              </a:rPr>
              <a:t> combines wearable technology with cutting-edge computer vision to revolutionize navigation for the visually impaired</a:t>
            </a:r>
            <a:endParaRPr>
              <a:latin typeface="Figtree"/>
              <a:ea typeface="Figtree"/>
              <a:cs typeface="Figtree"/>
              <a:sym typeface="Figtree"/>
            </a:endParaRPr>
          </a:p>
          <a:p>
            <a:pPr indent="-317500" lvl="0" marL="457200" rtl="0" algn="l">
              <a:lnSpc>
                <a:spcPct val="115000"/>
              </a:lnSpc>
              <a:spcBef>
                <a:spcPts val="0"/>
              </a:spcBef>
              <a:spcAft>
                <a:spcPts val="0"/>
              </a:spcAft>
              <a:buSzPts val="1400"/>
              <a:buFont typeface="Figtree"/>
              <a:buChar char="●"/>
            </a:pPr>
            <a:r>
              <a:rPr lang="en">
                <a:latin typeface="Figtree"/>
                <a:ea typeface="Figtree"/>
                <a:cs typeface="Figtree"/>
                <a:sym typeface="Figtree"/>
              </a:rPr>
              <a:t>Featuring </a:t>
            </a:r>
            <a:r>
              <a:rPr b="1" lang="en">
                <a:latin typeface="Figtree"/>
                <a:ea typeface="Figtree"/>
                <a:cs typeface="Figtree"/>
                <a:sym typeface="Figtree"/>
              </a:rPr>
              <a:t>dual-component</a:t>
            </a:r>
            <a:r>
              <a:rPr lang="en">
                <a:latin typeface="Figtree"/>
                <a:ea typeface="Figtree"/>
                <a:cs typeface="Figtree"/>
                <a:sym typeface="Figtree"/>
              </a:rPr>
              <a:t> </a:t>
            </a:r>
            <a:r>
              <a:rPr b="1" lang="en">
                <a:latin typeface="Figtree"/>
                <a:ea typeface="Figtree"/>
                <a:cs typeface="Figtree"/>
                <a:sym typeface="Figtree"/>
              </a:rPr>
              <a:t>design</a:t>
            </a:r>
            <a:r>
              <a:rPr lang="en">
                <a:solidFill>
                  <a:srgbClr val="1F1F1F"/>
                </a:solidFill>
                <a:latin typeface="Figtree"/>
                <a:ea typeface="Figtree"/>
                <a:cs typeface="Figtree"/>
                <a:sym typeface="Figtree"/>
              </a:rPr>
              <a:t>—Smart Cap and Wrist-Wearable working wirelessly and simultaneously together</a:t>
            </a:r>
            <a:endParaRPr>
              <a:latin typeface="Figtree"/>
              <a:ea typeface="Figtree"/>
              <a:cs typeface="Figtree"/>
              <a:sym typeface="Figt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7"/>
          <p:cNvSpPr txBox="1"/>
          <p:nvPr>
            <p:ph type="title"/>
          </p:nvPr>
        </p:nvSpPr>
        <p:spPr>
          <a:xfrm>
            <a:off x="311700" y="445025"/>
            <a:ext cx="8520600" cy="572700"/>
          </a:xfrm>
          <a:prstGeom prst="rect">
            <a:avLst/>
          </a:prstGeom>
        </p:spPr>
        <p:txBody>
          <a:bodyPr anchorCtr="0" anchor="b" bIns="0" lIns="0" spcFirstLastPara="1" rIns="0" wrap="square" tIns="0">
            <a:normAutofit/>
          </a:bodyPr>
          <a:lstStyle/>
          <a:p>
            <a:pPr indent="0" lvl="0" marL="0" rtl="0" algn="ctr">
              <a:spcBef>
                <a:spcPts val="0"/>
              </a:spcBef>
              <a:spcAft>
                <a:spcPts val="0"/>
              </a:spcAft>
              <a:buNone/>
            </a:pPr>
            <a:r>
              <a:rPr lang="en">
                <a:latin typeface="Lexend"/>
                <a:ea typeface="Lexend"/>
                <a:cs typeface="Lexend"/>
                <a:sym typeface="Lexend"/>
              </a:rPr>
              <a:t>Introduction</a:t>
            </a:r>
            <a:endParaRPr>
              <a:latin typeface="Lexend"/>
              <a:ea typeface="Lexend"/>
              <a:cs typeface="Lexend"/>
              <a:sym typeface="Lexend"/>
            </a:endParaRPr>
          </a:p>
        </p:txBody>
      </p:sp>
      <p:pic>
        <p:nvPicPr>
          <p:cNvPr id="518" name="Google Shape;518;p57"/>
          <p:cNvPicPr preferRelativeResize="0"/>
          <p:nvPr/>
        </p:nvPicPr>
        <p:blipFill>
          <a:blip r:embed="rId3">
            <a:alphaModFix/>
          </a:blip>
          <a:stretch>
            <a:fillRect/>
          </a:stretch>
        </p:blipFill>
        <p:spPr>
          <a:xfrm>
            <a:off x="1212249" y="1079675"/>
            <a:ext cx="6769823" cy="3887374"/>
          </a:xfrm>
          <a:prstGeom prst="rect">
            <a:avLst/>
          </a:prstGeom>
          <a:noFill/>
          <a:ln>
            <a:noFill/>
          </a:ln>
          <a:effectLst>
            <a:outerShdw blurRad="57150" rotWithShape="0" algn="bl" dir="5400000" dist="9525">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22" name="Shape 522"/>
        <p:cNvGrpSpPr/>
        <p:nvPr/>
      </p:nvGrpSpPr>
      <p:grpSpPr>
        <a:xfrm>
          <a:off x="0" y="0"/>
          <a:ext cx="0" cy="0"/>
          <a:chOff x="0" y="0"/>
          <a:chExt cx="0" cy="0"/>
        </a:xfrm>
      </p:grpSpPr>
      <p:sp>
        <p:nvSpPr>
          <p:cNvPr id="523" name="Google Shape;523;p58"/>
          <p:cNvSpPr txBox="1"/>
          <p:nvPr>
            <p:ph type="ctrTitle"/>
          </p:nvPr>
        </p:nvSpPr>
        <p:spPr>
          <a:xfrm>
            <a:off x="1313250" y="2109413"/>
            <a:ext cx="6517500" cy="136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None/>
            </a:pPr>
            <a:r>
              <a:rPr lang="en"/>
              <a:t>Technical Progress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grpSp>
        <p:nvGrpSpPr>
          <p:cNvPr id="528" name="Google Shape;528;p59"/>
          <p:cNvGrpSpPr/>
          <p:nvPr/>
        </p:nvGrpSpPr>
        <p:grpSpPr>
          <a:xfrm>
            <a:off x="257700" y="270600"/>
            <a:ext cx="8628600" cy="4602300"/>
            <a:chOff x="257700" y="270600"/>
            <a:chExt cx="8628600" cy="4602300"/>
          </a:xfrm>
        </p:grpSpPr>
        <p:sp>
          <p:nvSpPr>
            <p:cNvPr id="529" name="Google Shape;529;p59"/>
            <p:cNvSpPr/>
            <p:nvPr/>
          </p:nvSpPr>
          <p:spPr>
            <a:xfrm>
              <a:off x="257700" y="270600"/>
              <a:ext cx="8628600" cy="4602300"/>
            </a:xfrm>
            <a:prstGeom prst="roundRect">
              <a:avLst>
                <a:gd fmla="val 4471"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0" name="Google Shape;530;p59"/>
            <p:cNvSpPr txBox="1"/>
            <p:nvPr/>
          </p:nvSpPr>
          <p:spPr>
            <a:xfrm>
              <a:off x="358000" y="4530950"/>
              <a:ext cx="1965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Lexend"/>
                  <a:ea typeface="Lexend"/>
                  <a:cs typeface="Lexend"/>
                  <a:sym typeface="Lexend"/>
                </a:rPr>
                <a:t>Smart System for Visually Impaired</a:t>
              </a:r>
              <a:endParaRPr sz="800">
                <a:solidFill>
                  <a:schemeClr val="dk1"/>
                </a:solidFill>
                <a:latin typeface="Lexend"/>
                <a:ea typeface="Lexend"/>
                <a:cs typeface="Lexend"/>
                <a:sym typeface="Lexend"/>
              </a:endParaRPr>
            </a:p>
          </p:txBody>
        </p:sp>
      </p:grpSp>
      <p:sp>
        <p:nvSpPr>
          <p:cNvPr id="531" name="Google Shape;531;p59"/>
          <p:cNvSpPr/>
          <p:nvPr/>
        </p:nvSpPr>
        <p:spPr>
          <a:xfrm>
            <a:off x="5441650" y="1600800"/>
            <a:ext cx="57300" cy="552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2" name="Google Shape;532;p59"/>
          <p:cNvSpPr/>
          <p:nvPr/>
        </p:nvSpPr>
        <p:spPr>
          <a:xfrm>
            <a:off x="6168875" y="3029050"/>
            <a:ext cx="57300" cy="552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33" name="Google Shape;533;p59"/>
          <p:cNvCxnSpPr>
            <a:stCxn id="534" idx="3"/>
            <a:endCxn id="535" idx="1"/>
          </p:cNvCxnSpPr>
          <p:nvPr/>
        </p:nvCxnSpPr>
        <p:spPr>
          <a:xfrm>
            <a:off x="6306350" y="3702350"/>
            <a:ext cx="852300" cy="0"/>
          </a:xfrm>
          <a:prstGeom prst="straightConnector1">
            <a:avLst/>
          </a:prstGeom>
          <a:noFill/>
          <a:ln cap="flat" cmpd="sng" w="19050">
            <a:solidFill>
              <a:schemeClr val="dk1"/>
            </a:solidFill>
            <a:prstDash val="solid"/>
            <a:round/>
            <a:headEnd len="med" w="med" type="none"/>
            <a:tailEnd len="med" w="med" type="triangle"/>
          </a:ln>
        </p:spPr>
      </p:cxnSp>
      <p:grpSp>
        <p:nvGrpSpPr>
          <p:cNvPr id="536" name="Google Shape;536;p59"/>
          <p:cNvGrpSpPr/>
          <p:nvPr/>
        </p:nvGrpSpPr>
        <p:grpSpPr>
          <a:xfrm>
            <a:off x="511013" y="481625"/>
            <a:ext cx="3071700" cy="4052971"/>
            <a:chOff x="481150" y="481625"/>
            <a:chExt cx="3071700" cy="4052971"/>
          </a:xfrm>
        </p:grpSpPr>
        <p:grpSp>
          <p:nvGrpSpPr>
            <p:cNvPr id="537" name="Google Shape;537;p59"/>
            <p:cNvGrpSpPr/>
            <p:nvPr/>
          </p:nvGrpSpPr>
          <p:grpSpPr>
            <a:xfrm>
              <a:off x="481150" y="481625"/>
              <a:ext cx="3071700" cy="4052971"/>
              <a:chOff x="481150" y="481625"/>
              <a:chExt cx="3071700" cy="3960300"/>
            </a:xfrm>
          </p:grpSpPr>
          <p:sp>
            <p:nvSpPr>
              <p:cNvPr id="538" name="Google Shape;538;p59"/>
              <p:cNvSpPr/>
              <p:nvPr/>
            </p:nvSpPr>
            <p:spPr>
              <a:xfrm>
                <a:off x="481150" y="481625"/>
                <a:ext cx="3071700" cy="3960300"/>
              </a:xfrm>
              <a:prstGeom prst="roundRect">
                <a:avLst>
                  <a:gd fmla="val 5341"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9" name="Google Shape;539;p59"/>
              <p:cNvSpPr txBox="1"/>
              <p:nvPr/>
            </p:nvSpPr>
            <p:spPr>
              <a:xfrm>
                <a:off x="550550" y="4099355"/>
                <a:ext cx="954900" cy="3009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Lexend"/>
                    <a:ea typeface="Lexend"/>
                    <a:cs typeface="Lexend"/>
                    <a:sym typeface="Lexend"/>
                  </a:rPr>
                  <a:t>Wrist Wearable </a:t>
                </a:r>
                <a:endParaRPr sz="800">
                  <a:solidFill>
                    <a:schemeClr val="dk1"/>
                  </a:solidFill>
                  <a:latin typeface="Lexend"/>
                  <a:ea typeface="Lexend"/>
                  <a:cs typeface="Lexend"/>
                  <a:sym typeface="Lexend"/>
                </a:endParaRPr>
              </a:p>
            </p:txBody>
          </p:sp>
        </p:grpSp>
        <p:grpSp>
          <p:nvGrpSpPr>
            <p:cNvPr id="540" name="Google Shape;540;p59"/>
            <p:cNvGrpSpPr/>
            <p:nvPr/>
          </p:nvGrpSpPr>
          <p:grpSpPr>
            <a:xfrm>
              <a:off x="693446" y="700947"/>
              <a:ext cx="2664087" cy="3401363"/>
              <a:chOff x="819550" y="830550"/>
              <a:chExt cx="2394900" cy="3271800"/>
            </a:xfrm>
          </p:grpSpPr>
          <p:sp>
            <p:nvSpPr>
              <p:cNvPr id="541" name="Google Shape;541;p59"/>
              <p:cNvSpPr/>
              <p:nvPr/>
            </p:nvSpPr>
            <p:spPr>
              <a:xfrm>
                <a:off x="819550" y="830550"/>
                <a:ext cx="2394900" cy="3271800"/>
              </a:xfrm>
              <a:prstGeom prst="roundRect">
                <a:avLst>
                  <a:gd fmla="val 9439" name="adj"/>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p>
            </p:txBody>
          </p:sp>
          <p:sp>
            <p:nvSpPr>
              <p:cNvPr id="542" name="Google Shape;542;p59"/>
              <p:cNvSpPr txBox="1"/>
              <p:nvPr/>
            </p:nvSpPr>
            <p:spPr>
              <a:xfrm>
                <a:off x="873725" y="3752725"/>
                <a:ext cx="1272300" cy="29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Lexend"/>
                    <a:ea typeface="Lexend"/>
                    <a:cs typeface="Lexend"/>
                    <a:sym typeface="Lexend"/>
                  </a:rPr>
                  <a:t>ESP32 Microcontroller</a:t>
                </a:r>
                <a:endParaRPr sz="800">
                  <a:solidFill>
                    <a:schemeClr val="dk1"/>
                  </a:solidFill>
                  <a:latin typeface="Lexend"/>
                  <a:ea typeface="Lexend"/>
                  <a:cs typeface="Lexend"/>
                  <a:sym typeface="Lexend"/>
                </a:endParaRPr>
              </a:p>
            </p:txBody>
          </p:sp>
        </p:grpSp>
        <p:sp>
          <p:nvSpPr>
            <p:cNvPr id="543" name="Google Shape;543;p59"/>
            <p:cNvSpPr/>
            <p:nvPr/>
          </p:nvSpPr>
          <p:spPr>
            <a:xfrm>
              <a:off x="876300" y="3271450"/>
              <a:ext cx="2316600" cy="4311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Lexend"/>
                  <a:ea typeface="Lexend"/>
                  <a:cs typeface="Lexend"/>
                  <a:sym typeface="Lexend"/>
                </a:rPr>
                <a:t>Variable Vibration Motors</a:t>
              </a:r>
              <a:endParaRPr sz="1000">
                <a:latin typeface="Lexend"/>
                <a:ea typeface="Lexend"/>
                <a:cs typeface="Lexend"/>
                <a:sym typeface="Lexend"/>
              </a:endParaRPr>
            </a:p>
          </p:txBody>
        </p:sp>
        <p:sp>
          <p:nvSpPr>
            <p:cNvPr id="544" name="Google Shape;544;p59"/>
            <p:cNvSpPr/>
            <p:nvPr/>
          </p:nvSpPr>
          <p:spPr>
            <a:xfrm>
              <a:off x="876300" y="911750"/>
              <a:ext cx="2316600" cy="2253600"/>
            </a:xfrm>
            <a:prstGeom prst="roundRect">
              <a:avLst>
                <a:gd fmla="val 8168" name="adj"/>
              </a:avLst>
            </a:prstGeom>
            <a:solidFill>
              <a:srgbClr val="D9D2E9"/>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800">
                  <a:latin typeface="Lexend"/>
                  <a:ea typeface="Lexend"/>
                  <a:cs typeface="Lexend"/>
                  <a:sym typeface="Lexend"/>
                </a:rPr>
                <a:t>Intelligent Visibility System</a:t>
              </a:r>
              <a:endParaRPr sz="800">
                <a:latin typeface="Lexend"/>
                <a:ea typeface="Lexend"/>
                <a:cs typeface="Lexend"/>
                <a:sym typeface="Lexend"/>
              </a:endParaRPr>
            </a:p>
          </p:txBody>
        </p:sp>
        <p:sp>
          <p:nvSpPr>
            <p:cNvPr id="545" name="Google Shape;545;p59"/>
            <p:cNvSpPr/>
            <p:nvPr/>
          </p:nvSpPr>
          <p:spPr>
            <a:xfrm>
              <a:off x="1042050" y="1050125"/>
              <a:ext cx="1985100" cy="6144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Photoresistor</a:t>
              </a:r>
              <a:endParaRPr/>
            </a:p>
          </p:txBody>
        </p:sp>
        <p:sp>
          <p:nvSpPr>
            <p:cNvPr id="546" name="Google Shape;546;p59"/>
            <p:cNvSpPr/>
            <p:nvPr/>
          </p:nvSpPr>
          <p:spPr>
            <a:xfrm>
              <a:off x="1042050" y="2056325"/>
              <a:ext cx="1985100" cy="6906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Light Emitting Diode Array</a:t>
              </a:r>
              <a:endParaRPr/>
            </a:p>
          </p:txBody>
        </p:sp>
        <p:cxnSp>
          <p:nvCxnSpPr>
            <p:cNvPr id="547" name="Google Shape;547;p59"/>
            <p:cNvCxnSpPr>
              <a:stCxn id="545" idx="2"/>
              <a:endCxn id="546" idx="0"/>
            </p:cNvCxnSpPr>
            <p:nvPr/>
          </p:nvCxnSpPr>
          <p:spPr>
            <a:xfrm>
              <a:off x="2034600" y="1664525"/>
              <a:ext cx="0" cy="391800"/>
            </a:xfrm>
            <a:prstGeom prst="straightConnector1">
              <a:avLst/>
            </a:prstGeom>
            <a:noFill/>
            <a:ln cap="flat" cmpd="sng" w="19050">
              <a:solidFill>
                <a:schemeClr val="dk1"/>
              </a:solidFill>
              <a:prstDash val="solid"/>
              <a:round/>
              <a:headEnd len="med" w="med" type="none"/>
              <a:tailEnd len="med" w="med" type="triangle"/>
            </a:ln>
          </p:spPr>
        </p:cxnSp>
      </p:grpSp>
      <p:grpSp>
        <p:nvGrpSpPr>
          <p:cNvPr id="548" name="Google Shape;548;p59"/>
          <p:cNvGrpSpPr/>
          <p:nvPr/>
        </p:nvGrpSpPr>
        <p:grpSpPr>
          <a:xfrm>
            <a:off x="3865399" y="481725"/>
            <a:ext cx="4767581" cy="4052971"/>
            <a:chOff x="3865399" y="481725"/>
            <a:chExt cx="4767581" cy="4052971"/>
          </a:xfrm>
        </p:grpSpPr>
        <p:grpSp>
          <p:nvGrpSpPr>
            <p:cNvPr id="549" name="Google Shape;549;p59"/>
            <p:cNvGrpSpPr/>
            <p:nvPr/>
          </p:nvGrpSpPr>
          <p:grpSpPr>
            <a:xfrm>
              <a:off x="3865399" y="481725"/>
              <a:ext cx="4767581" cy="4052971"/>
              <a:chOff x="3865399" y="481725"/>
              <a:chExt cx="4767581" cy="4052971"/>
            </a:xfrm>
          </p:grpSpPr>
          <p:grpSp>
            <p:nvGrpSpPr>
              <p:cNvPr id="550" name="Google Shape;550;p59"/>
              <p:cNvGrpSpPr/>
              <p:nvPr/>
            </p:nvGrpSpPr>
            <p:grpSpPr>
              <a:xfrm>
                <a:off x="3865399" y="481725"/>
                <a:ext cx="4767581" cy="4052971"/>
                <a:chOff x="3865399" y="481725"/>
                <a:chExt cx="4767581" cy="4052971"/>
              </a:xfrm>
            </p:grpSpPr>
            <p:grpSp>
              <p:nvGrpSpPr>
                <p:cNvPr id="551" name="Google Shape;551;p59"/>
                <p:cNvGrpSpPr/>
                <p:nvPr/>
              </p:nvGrpSpPr>
              <p:grpSpPr>
                <a:xfrm>
                  <a:off x="3865399" y="481725"/>
                  <a:ext cx="4767581" cy="4052971"/>
                  <a:chOff x="3835537" y="481725"/>
                  <a:chExt cx="4767581" cy="4052971"/>
                </a:xfrm>
              </p:grpSpPr>
              <p:grpSp>
                <p:nvGrpSpPr>
                  <p:cNvPr id="552" name="Google Shape;552;p59"/>
                  <p:cNvGrpSpPr/>
                  <p:nvPr/>
                </p:nvGrpSpPr>
                <p:grpSpPr>
                  <a:xfrm>
                    <a:off x="3835537" y="481725"/>
                    <a:ext cx="4767581" cy="4052971"/>
                    <a:chOff x="3741250" y="481625"/>
                    <a:chExt cx="4912500" cy="3960300"/>
                  </a:xfrm>
                </p:grpSpPr>
                <p:sp>
                  <p:nvSpPr>
                    <p:cNvPr id="553" name="Google Shape;553;p59"/>
                    <p:cNvSpPr/>
                    <p:nvPr/>
                  </p:nvSpPr>
                  <p:spPr>
                    <a:xfrm>
                      <a:off x="3741250" y="481625"/>
                      <a:ext cx="4912500" cy="3960300"/>
                    </a:xfrm>
                    <a:prstGeom prst="roundRect">
                      <a:avLst>
                        <a:gd fmla="val 374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4" name="Google Shape;554;p59"/>
                    <p:cNvSpPr txBox="1"/>
                    <p:nvPr/>
                  </p:nvSpPr>
                  <p:spPr>
                    <a:xfrm>
                      <a:off x="3844200" y="4097514"/>
                      <a:ext cx="812700" cy="3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Lexend"/>
                          <a:ea typeface="Lexend"/>
                          <a:cs typeface="Lexend"/>
                          <a:sym typeface="Lexend"/>
                        </a:rPr>
                        <a:t>Smart Cap</a:t>
                      </a:r>
                      <a:endParaRPr sz="800">
                        <a:solidFill>
                          <a:schemeClr val="dk1"/>
                        </a:solidFill>
                        <a:latin typeface="Lexend"/>
                        <a:ea typeface="Lexend"/>
                        <a:cs typeface="Lexend"/>
                        <a:sym typeface="Lexend"/>
                      </a:endParaRPr>
                    </a:p>
                  </p:txBody>
                </p:sp>
              </p:grpSp>
              <p:sp>
                <p:nvSpPr>
                  <p:cNvPr id="555" name="Google Shape;555;p59"/>
                  <p:cNvSpPr/>
                  <p:nvPr/>
                </p:nvSpPr>
                <p:spPr>
                  <a:xfrm>
                    <a:off x="3984700" y="1944725"/>
                    <a:ext cx="4425600" cy="2253600"/>
                  </a:xfrm>
                  <a:prstGeom prst="roundRect">
                    <a:avLst>
                      <a:gd fmla="val 5818" name="adj"/>
                    </a:avLst>
                  </a:prstGeom>
                  <a:solidFill>
                    <a:srgbClr val="F4CCCC"/>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800">
                        <a:latin typeface="Lexend"/>
                        <a:ea typeface="Lexend"/>
                        <a:cs typeface="Lexend"/>
                        <a:sym typeface="Lexend"/>
                      </a:rPr>
                      <a:t>Raspberry Pi 5</a:t>
                    </a:r>
                    <a:endParaRPr sz="800">
                      <a:latin typeface="Lexend"/>
                      <a:ea typeface="Lexend"/>
                      <a:cs typeface="Lexend"/>
                      <a:sym typeface="Lexend"/>
                    </a:endParaRPr>
                  </a:p>
                </p:txBody>
              </p:sp>
              <p:grpSp>
                <p:nvGrpSpPr>
                  <p:cNvPr id="556" name="Google Shape;556;p59"/>
                  <p:cNvGrpSpPr/>
                  <p:nvPr/>
                </p:nvGrpSpPr>
                <p:grpSpPr>
                  <a:xfrm>
                    <a:off x="6975525" y="2226450"/>
                    <a:ext cx="1272300" cy="690600"/>
                    <a:chOff x="7142400" y="636125"/>
                    <a:chExt cx="1272300" cy="690600"/>
                  </a:xfrm>
                </p:grpSpPr>
                <p:sp>
                  <p:nvSpPr>
                    <p:cNvPr id="557" name="Google Shape;557;p59"/>
                    <p:cNvSpPr/>
                    <p:nvPr/>
                  </p:nvSpPr>
                  <p:spPr>
                    <a:xfrm>
                      <a:off x="7142400" y="636125"/>
                      <a:ext cx="1272300" cy="6906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8" name="Google Shape;558;p59"/>
                    <p:cNvPicPr preferRelativeResize="0"/>
                    <p:nvPr/>
                  </p:nvPicPr>
                  <p:blipFill>
                    <a:blip r:embed="rId3">
                      <a:alphaModFix/>
                    </a:blip>
                    <a:stretch>
                      <a:fillRect/>
                    </a:stretch>
                  </p:blipFill>
                  <p:spPr>
                    <a:xfrm>
                      <a:off x="7215100" y="813923"/>
                      <a:ext cx="1126900" cy="335001"/>
                    </a:xfrm>
                    <a:prstGeom prst="rect">
                      <a:avLst/>
                    </a:prstGeom>
                    <a:noFill/>
                    <a:ln>
                      <a:noFill/>
                    </a:ln>
                  </p:spPr>
                </p:pic>
              </p:grpSp>
              <p:grpSp>
                <p:nvGrpSpPr>
                  <p:cNvPr id="559" name="Google Shape;559;p59"/>
                  <p:cNvGrpSpPr/>
                  <p:nvPr/>
                </p:nvGrpSpPr>
                <p:grpSpPr>
                  <a:xfrm>
                    <a:off x="5561350" y="2226438"/>
                    <a:ext cx="1272300" cy="690600"/>
                    <a:chOff x="5561350" y="636125"/>
                    <a:chExt cx="1272300" cy="690600"/>
                  </a:xfrm>
                </p:grpSpPr>
                <p:sp>
                  <p:nvSpPr>
                    <p:cNvPr id="560" name="Google Shape;560;p59"/>
                    <p:cNvSpPr/>
                    <p:nvPr/>
                  </p:nvSpPr>
                  <p:spPr>
                    <a:xfrm>
                      <a:off x="5561350" y="636125"/>
                      <a:ext cx="1272300" cy="6906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61" name="Google Shape;561;p59"/>
                    <p:cNvPicPr preferRelativeResize="0"/>
                    <p:nvPr/>
                  </p:nvPicPr>
                  <p:blipFill>
                    <a:blip r:embed="rId4">
                      <a:alphaModFix/>
                    </a:blip>
                    <a:stretch>
                      <a:fillRect/>
                    </a:stretch>
                  </p:blipFill>
                  <p:spPr>
                    <a:xfrm>
                      <a:off x="5990713" y="708488"/>
                      <a:ext cx="413550" cy="545886"/>
                    </a:xfrm>
                    <a:prstGeom prst="rect">
                      <a:avLst/>
                    </a:prstGeom>
                    <a:noFill/>
                    <a:ln>
                      <a:noFill/>
                    </a:ln>
                  </p:spPr>
                </p:pic>
              </p:grpSp>
              <p:sp>
                <p:nvSpPr>
                  <p:cNvPr id="562" name="Google Shape;562;p59"/>
                  <p:cNvSpPr/>
                  <p:nvPr/>
                </p:nvSpPr>
                <p:spPr>
                  <a:xfrm>
                    <a:off x="4147175" y="2226450"/>
                    <a:ext cx="1272300" cy="6906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Depth Map Processing</a:t>
                    </a:r>
                    <a:endParaRPr/>
                  </a:p>
                </p:txBody>
              </p:sp>
              <p:sp>
                <p:nvSpPr>
                  <p:cNvPr id="563" name="Google Shape;563;p59"/>
                  <p:cNvSpPr/>
                  <p:nvPr/>
                </p:nvSpPr>
                <p:spPr>
                  <a:xfrm>
                    <a:off x="4088125" y="700950"/>
                    <a:ext cx="1272300" cy="6906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Raspberry Pi Camera Module</a:t>
                    </a:r>
                    <a:endParaRPr/>
                  </a:p>
                </p:txBody>
              </p:sp>
              <p:sp>
                <p:nvSpPr>
                  <p:cNvPr id="564" name="Google Shape;564;p59"/>
                  <p:cNvSpPr/>
                  <p:nvPr/>
                </p:nvSpPr>
                <p:spPr>
                  <a:xfrm>
                    <a:off x="5608425" y="700950"/>
                    <a:ext cx="1272300" cy="6906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Raspberry Pi Camera Module</a:t>
                    </a:r>
                    <a:endParaRPr/>
                  </a:p>
                </p:txBody>
              </p:sp>
              <p:sp>
                <p:nvSpPr>
                  <p:cNvPr id="565" name="Google Shape;565;p59"/>
                  <p:cNvSpPr/>
                  <p:nvPr/>
                </p:nvSpPr>
                <p:spPr>
                  <a:xfrm>
                    <a:off x="7128725" y="700950"/>
                    <a:ext cx="1272300" cy="6906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Bone Conduction Headset</a:t>
                    </a:r>
                    <a:endParaRPr/>
                  </a:p>
                </p:txBody>
              </p:sp>
              <p:sp>
                <p:nvSpPr>
                  <p:cNvPr id="534" name="Google Shape;534;p59"/>
                  <p:cNvSpPr/>
                  <p:nvPr/>
                </p:nvSpPr>
                <p:spPr>
                  <a:xfrm>
                    <a:off x="5004188" y="3357050"/>
                    <a:ext cx="1272300" cy="6906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Object Inquiry Assistant</a:t>
                    </a:r>
                    <a:endParaRPr/>
                  </a:p>
                </p:txBody>
              </p:sp>
              <p:sp>
                <p:nvSpPr>
                  <p:cNvPr id="566" name="Google Shape;566;p59"/>
                  <p:cNvSpPr txBox="1"/>
                  <p:nvPr/>
                </p:nvSpPr>
                <p:spPr>
                  <a:xfrm>
                    <a:off x="4747875" y="1356713"/>
                    <a:ext cx="1473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Lexend"/>
                        <a:ea typeface="Lexend"/>
                        <a:cs typeface="Lexend"/>
                        <a:sym typeface="Lexend"/>
                      </a:rPr>
                      <a:t>Feeding live video stream</a:t>
                    </a:r>
                    <a:endParaRPr sz="800">
                      <a:solidFill>
                        <a:schemeClr val="dk1"/>
                      </a:solidFill>
                      <a:latin typeface="Lexend"/>
                      <a:ea typeface="Lexend"/>
                      <a:cs typeface="Lexend"/>
                      <a:sym typeface="Lexend"/>
                    </a:endParaRPr>
                  </a:p>
                </p:txBody>
              </p:sp>
              <p:cxnSp>
                <p:nvCxnSpPr>
                  <p:cNvPr id="567" name="Google Shape;567;p59"/>
                  <p:cNvCxnSpPr>
                    <a:stCxn id="563" idx="2"/>
                    <a:endCxn id="564" idx="2"/>
                  </p:cNvCxnSpPr>
                  <p:nvPr/>
                </p:nvCxnSpPr>
                <p:spPr>
                  <a:xfrm flipH="1" rot="-5400000">
                    <a:off x="5484175" y="631650"/>
                    <a:ext cx="600" cy="1520400"/>
                  </a:xfrm>
                  <a:prstGeom prst="bentConnector3">
                    <a:avLst>
                      <a:gd fmla="val 39687500" name="adj1"/>
                    </a:avLst>
                  </a:prstGeom>
                  <a:noFill/>
                  <a:ln cap="flat" cmpd="sng" w="19050">
                    <a:solidFill>
                      <a:schemeClr val="dk1"/>
                    </a:solidFill>
                    <a:prstDash val="solid"/>
                    <a:round/>
                    <a:headEnd len="med" w="med" type="none"/>
                    <a:tailEnd len="med" w="med" type="none"/>
                  </a:ln>
                </p:spPr>
              </p:cxnSp>
              <p:cxnSp>
                <p:nvCxnSpPr>
                  <p:cNvPr id="568" name="Google Shape;568;p59"/>
                  <p:cNvCxnSpPr>
                    <a:stCxn id="562" idx="0"/>
                    <a:endCxn id="560" idx="0"/>
                  </p:cNvCxnSpPr>
                  <p:nvPr/>
                </p:nvCxnSpPr>
                <p:spPr>
                  <a:xfrm flipH="1" rot="-5400000">
                    <a:off x="5490125" y="1519650"/>
                    <a:ext cx="600" cy="1414200"/>
                  </a:xfrm>
                  <a:prstGeom prst="bentConnector3">
                    <a:avLst>
                      <a:gd fmla="val -33945833" name="adj1"/>
                    </a:avLst>
                  </a:prstGeom>
                  <a:noFill/>
                  <a:ln cap="flat" cmpd="sng" w="19050">
                    <a:solidFill>
                      <a:schemeClr val="dk1"/>
                    </a:solidFill>
                    <a:prstDash val="solid"/>
                    <a:round/>
                    <a:headEnd len="med" w="med" type="triangle"/>
                    <a:tailEnd len="med" w="med" type="triangle"/>
                  </a:ln>
                </p:spPr>
              </p:cxnSp>
              <p:cxnSp>
                <p:nvCxnSpPr>
                  <p:cNvPr id="569" name="Google Shape;569;p59"/>
                  <p:cNvCxnSpPr/>
                  <p:nvPr/>
                </p:nvCxnSpPr>
                <p:spPr>
                  <a:xfrm>
                    <a:off x="5471750" y="1631025"/>
                    <a:ext cx="5100" cy="384000"/>
                  </a:xfrm>
                  <a:prstGeom prst="straightConnector1">
                    <a:avLst/>
                  </a:prstGeom>
                  <a:noFill/>
                  <a:ln cap="flat" cmpd="sng" w="19050">
                    <a:solidFill>
                      <a:schemeClr val="dk1"/>
                    </a:solidFill>
                    <a:prstDash val="solid"/>
                    <a:round/>
                    <a:headEnd len="med" w="med" type="none"/>
                    <a:tailEnd len="med" w="med" type="none"/>
                  </a:ln>
                </p:spPr>
              </p:cxnSp>
              <p:cxnSp>
                <p:nvCxnSpPr>
                  <p:cNvPr id="570" name="Google Shape;570;p59"/>
                  <p:cNvCxnSpPr>
                    <a:stCxn id="565" idx="2"/>
                    <a:endCxn id="557" idx="0"/>
                  </p:cNvCxnSpPr>
                  <p:nvPr/>
                </p:nvCxnSpPr>
                <p:spPr>
                  <a:xfrm rot="5400000">
                    <a:off x="7270775" y="1732350"/>
                    <a:ext cx="834900" cy="153300"/>
                  </a:xfrm>
                  <a:prstGeom prst="bentConnector3">
                    <a:avLst>
                      <a:gd fmla="val 50000" name="adj1"/>
                    </a:avLst>
                  </a:prstGeom>
                  <a:noFill/>
                  <a:ln cap="flat" cmpd="sng" w="19050">
                    <a:solidFill>
                      <a:schemeClr val="dk1"/>
                    </a:solidFill>
                    <a:prstDash val="solid"/>
                    <a:round/>
                    <a:headEnd len="med" w="med" type="none"/>
                    <a:tailEnd len="med" w="med" type="triangle"/>
                  </a:ln>
                </p:spPr>
              </p:cxnSp>
              <p:sp>
                <p:nvSpPr>
                  <p:cNvPr id="571" name="Google Shape;571;p59"/>
                  <p:cNvSpPr txBox="1"/>
                  <p:nvPr/>
                </p:nvSpPr>
                <p:spPr>
                  <a:xfrm>
                    <a:off x="6930175" y="1355350"/>
                    <a:ext cx="869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Lexend"/>
                        <a:ea typeface="Lexend"/>
                        <a:cs typeface="Lexend"/>
                        <a:sym typeface="Lexend"/>
                      </a:rPr>
                      <a:t>Human speech input</a:t>
                    </a:r>
                    <a:endParaRPr sz="800">
                      <a:solidFill>
                        <a:schemeClr val="dk1"/>
                      </a:solidFill>
                      <a:latin typeface="Lexend"/>
                      <a:ea typeface="Lexend"/>
                      <a:cs typeface="Lexend"/>
                      <a:sym typeface="Lexend"/>
                    </a:endParaRPr>
                  </a:p>
                </p:txBody>
              </p:sp>
              <p:cxnSp>
                <p:nvCxnSpPr>
                  <p:cNvPr id="572" name="Google Shape;572;p59"/>
                  <p:cNvCxnSpPr>
                    <a:stCxn id="562" idx="2"/>
                    <a:endCxn id="557" idx="2"/>
                  </p:cNvCxnSpPr>
                  <p:nvPr/>
                </p:nvCxnSpPr>
                <p:spPr>
                  <a:xfrm flipH="1" rot="-5400000">
                    <a:off x="6197225" y="1503150"/>
                    <a:ext cx="600" cy="2828400"/>
                  </a:xfrm>
                  <a:prstGeom prst="bentConnector3">
                    <a:avLst>
                      <a:gd fmla="val 23825000" name="adj1"/>
                    </a:avLst>
                  </a:prstGeom>
                  <a:noFill/>
                  <a:ln cap="flat" cmpd="sng" w="19050">
                    <a:solidFill>
                      <a:schemeClr val="dk1"/>
                    </a:solidFill>
                    <a:prstDash val="solid"/>
                    <a:round/>
                    <a:headEnd len="med" w="med" type="none"/>
                    <a:tailEnd len="med" w="med" type="none"/>
                  </a:ln>
                </p:spPr>
              </p:cxnSp>
              <p:sp>
                <p:nvSpPr>
                  <p:cNvPr id="573" name="Google Shape;573;p59"/>
                  <p:cNvSpPr/>
                  <p:nvPr/>
                </p:nvSpPr>
                <p:spPr>
                  <a:xfrm>
                    <a:off x="6930175" y="3165375"/>
                    <a:ext cx="1672800" cy="12177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5" name="Google Shape;535;p59"/>
                  <p:cNvSpPr/>
                  <p:nvPr/>
                </p:nvSpPr>
                <p:spPr>
                  <a:xfrm>
                    <a:off x="7128775" y="3357050"/>
                    <a:ext cx="1272300" cy="6906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Bone Conduction Speakers</a:t>
                    </a:r>
                    <a:endParaRPr/>
                  </a:p>
                </p:txBody>
              </p:sp>
              <p:cxnSp>
                <p:nvCxnSpPr>
                  <p:cNvPr id="574" name="Google Shape;574;p59"/>
                  <p:cNvCxnSpPr>
                    <a:stCxn id="560" idx="2"/>
                    <a:endCxn id="534" idx="0"/>
                  </p:cNvCxnSpPr>
                  <p:nvPr/>
                </p:nvCxnSpPr>
                <p:spPr>
                  <a:xfrm rot="5400000">
                    <a:off x="5698900" y="2858538"/>
                    <a:ext cx="440100" cy="557100"/>
                  </a:xfrm>
                  <a:prstGeom prst="bentConnector3">
                    <a:avLst>
                      <a:gd fmla="val 62472" name="adj1"/>
                    </a:avLst>
                  </a:prstGeom>
                  <a:noFill/>
                  <a:ln cap="flat" cmpd="sng" w="19050">
                    <a:solidFill>
                      <a:schemeClr val="dk1"/>
                    </a:solidFill>
                    <a:prstDash val="solid"/>
                    <a:round/>
                    <a:headEnd len="med" w="med" type="none"/>
                    <a:tailEnd len="med" w="med" type="triangle"/>
                  </a:ln>
                </p:spPr>
              </p:cxnSp>
              <p:sp>
                <p:nvSpPr>
                  <p:cNvPr id="575" name="Google Shape;575;p59"/>
                  <p:cNvSpPr txBox="1"/>
                  <p:nvPr/>
                </p:nvSpPr>
                <p:spPr>
                  <a:xfrm>
                    <a:off x="6301388" y="3657000"/>
                    <a:ext cx="603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Lexend"/>
                        <a:ea typeface="Lexend"/>
                        <a:cs typeface="Lexend"/>
                        <a:sym typeface="Lexend"/>
                      </a:rPr>
                      <a:t>Text-to-Speech</a:t>
                    </a:r>
                    <a:endParaRPr sz="800">
                      <a:solidFill>
                        <a:schemeClr val="dk1"/>
                      </a:solidFill>
                      <a:latin typeface="Lexend"/>
                      <a:ea typeface="Lexend"/>
                      <a:cs typeface="Lexend"/>
                      <a:sym typeface="Lexend"/>
                    </a:endParaRPr>
                  </a:p>
                </p:txBody>
              </p:sp>
            </p:grpSp>
            <p:cxnSp>
              <p:nvCxnSpPr>
                <p:cNvPr id="576" name="Google Shape;576;p59"/>
                <p:cNvCxnSpPr>
                  <a:stCxn id="534" idx="3"/>
                  <a:endCxn id="535" idx="1"/>
                </p:cNvCxnSpPr>
                <p:nvPr/>
              </p:nvCxnSpPr>
              <p:spPr>
                <a:xfrm>
                  <a:off x="6306350" y="3702350"/>
                  <a:ext cx="852300" cy="0"/>
                </a:xfrm>
                <a:prstGeom prst="straightConnector1">
                  <a:avLst/>
                </a:prstGeom>
                <a:noFill/>
                <a:ln cap="flat" cmpd="sng" w="19050">
                  <a:solidFill>
                    <a:schemeClr val="dk1"/>
                  </a:solidFill>
                  <a:prstDash val="solid"/>
                  <a:round/>
                  <a:headEnd len="med" w="med" type="none"/>
                  <a:tailEnd len="med" w="med" type="triangle"/>
                </a:ln>
              </p:spPr>
            </p:cxnSp>
          </p:grpSp>
          <p:sp>
            <p:nvSpPr>
              <p:cNvPr id="577" name="Google Shape;577;p59"/>
              <p:cNvSpPr/>
              <p:nvPr/>
            </p:nvSpPr>
            <p:spPr>
              <a:xfrm>
                <a:off x="5472325" y="1600800"/>
                <a:ext cx="57300" cy="552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578" name="Google Shape;578;p59"/>
            <p:cNvSpPr/>
            <p:nvPr/>
          </p:nvSpPr>
          <p:spPr>
            <a:xfrm>
              <a:off x="6196225" y="3029050"/>
              <a:ext cx="57300" cy="552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579" name="Google Shape;579;p59"/>
          <p:cNvCxnSpPr>
            <a:stCxn id="534" idx="1"/>
            <a:endCxn id="543" idx="3"/>
          </p:cNvCxnSpPr>
          <p:nvPr/>
        </p:nvCxnSpPr>
        <p:spPr>
          <a:xfrm rot="10800000">
            <a:off x="3222650" y="3486950"/>
            <a:ext cx="1811400" cy="215400"/>
          </a:xfrm>
          <a:prstGeom prst="bentConnector3">
            <a:avLst>
              <a:gd fmla="val 72623" name="adj1"/>
            </a:avLst>
          </a:prstGeom>
          <a:noFill/>
          <a:ln cap="flat" cmpd="sng" w="19050">
            <a:solidFill>
              <a:schemeClr val="dk1"/>
            </a:solidFill>
            <a:prstDash val="solid"/>
            <a:round/>
            <a:headEnd len="med" w="med" type="none"/>
            <a:tailEnd len="med" w="med" type="triangle"/>
          </a:ln>
        </p:spPr>
      </p:cxnSp>
      <p:sp>
        <p:nvSpPr>
          <p:cNvPr id="580" name="Google Shape;580;p59"/>
          <p:cNvSpPr/>
          <p:nvPr/>
        </p:nvSpPr>
        <p:spPr>
          <a:xfrm>
            <a:off x="5526963" y="1982525"/>
            <a:ext cx="1444446" cy="1177902"/>
          </a:xfrm>
          <a:prstGeom prst="irregularSeal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81" name="Google Shape;581;p59"/>
          <p:cNvPicPr preferRelativeResize="0"/>
          <p:nvPr/>
        </p:nvPicPr>
        <p:blipFill>
          <a:blip r:embed="rId5">
            <a:alphaModFix/>
          </a:blip>
          <a:stretch>
            <a:fillRect/>
          </a:stretch>
        </p:blipFill>
        <p:spPr>
          <a:xfrm>
            <a:off x="6226175" y="2681550"/>
            <a:ext cx="852300" cy="85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60"/>
          <p:cNvPicPr preferRelativeResize="0"/>
          <p:nvPr/>
        </p:nvPicPr>
        <p:blipFill>
          <a:blip r:embed="rId3">
            <a:alphaModFix/>
          </a:blip>
          <a:stretch>
            <a:fillRect/>
          </a:stretch>
        </p:blipFill>
        <p:spPr>
          <a:xfrm>
            <a:off x="396775" y="303750"/>
            <a:ext cx="2162550" cy="2162550"/>
          </a:xfrm>
          <a:prstGeom prst="rect">
            <a:avLst/>
          </a:prstGeom>
          <a:noFill/>
          <a:ln>
            <a:noFill/>
          </a:ln>
          <a:effectLst>
            <a:outerShdw blurRad="57150" rotWithShape="0" algn="bl" dir="5400000" dist="19050">
              <a:srgbClr val="000000">
                <a:alpha val="50000"/>
              </a:srgbClr>
            </a:outerShdw>
          </a:effectLst>
        </p:spPr>
      </p:pic>
      <p:pic>
        <p:nvPicPr>
          <p:cNvPr id="587" name="Google Shape;587;p60"/>
          <p:cNvPicPr preferRelativeResize="0"/>
          <p:nvPr/>
        </p:nvPicPr>
        <p:blipFill>
          <a:blip r:embed="rId3">
            <a:alphaModFix/>
          </a:blip>
          <a:stretch>
            <a:fillRect/>
          </a:stretch>
        </p:blipFill>
        <p:spPr>
          <a:xfrm>
            <a:off x="396775" y="2670950"/>
            <a:ext cx="2162550" cy="2162550"/>
          </a:xfrm>
          <a:prstGeom prst="rect">
            <a:avLst/>
          </a:prstGeom>
          <a:noFill/>
          <a:ln>
            <a:noFill/>
          </a:ln>
          <a:effectLst>
            <a:outerShdw blurRad="57150" rotWithShape="0" algn="bl" dir="5400000" dist="19050">
              <a:srgbClr val="000000">
                <a:alpha val="50000"/>
              </a:srgbClr>
            </a:outerShdw>
          </a:effectLst>
        </p:spPr>
      </p:pic>
      <p:sp>
        <p:nvSpPr>
          <p:cNvPr id="588" name="Google Shape;588;p60"/>
          <p:cNvSpPr txBox="1"/>
          <p:nvPr/>
        </p:nvSpPr>
        <p:spPr>
          <a:xfrm>
            <a:off x="2888450" y="291750"/>
            <a:ext cx="5625000" cy="456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500">
                <a:latin typeface="Ubuntu Mono"/>
                <a:ea typeface="Ubuntu Mono"/>
                <a:cs typeface="Ubuntu Mono"/>
                <a:sym typeface="Ubuntu Mono"/>
              </a:rPr>
              <a:t>object_detection</a:t>
            </a:r>
            <a:r>
              <a:rPr lang="en" sz="2500">
                <a:latin typeface="Ubuntu Mono"/>
                <a:ea typeface="Ubuntu Mono"/>
                <a:cs typeface="Ubuntu Mono"/>
                <a:sym typeface="Ubuntu Mono"/>
              </a:rPr>
              <a:t>.py</a:t>
            </a:r>
            <a:endParaRPr sz="2500">
              <a:latin typeface="Ubuntu Mono"/>
              <a:ea typeface="Ubuntu Mono"/>
              <a:cs typeface="Ubuntu Mono"/>
              <a:sym typeface="Ubuntu Mono"/>
            </a:endParaRPr>
          </a:p>
          <a:p>
            <a:pPr indent="0" lvl="0" marL="0" rtl="0" algn="l">
              <a:lnSpc>
                <a:spcPct val="115000"/>
              </a:lnSpc>
              <a:spcBef>
                <a:spcPts val="0"/>
              </a:spcBef>
              <a:spcAft>
                <a:spcPts val="0"/>
              </a:spcAft>
              <a:buNone/>
            </a:pPr>
            <a:r>
              <a:t/>
            </a:r>
            <a:endParaRPr>
              <a:latin typeface="Ubuntu Mono"/>
              <a:ea typeface="Ubuntu Mono"/>
              <a:cs typeface="Ubuntu Mono"/>
              <a:sym typeface="Ubuntu Mono"/>
            </a:endParaRPr>
          </a:p>
          <a:p>
            <a:pPr indent="0" lvl="0" marL="0" rtl="0" algn="l">
              <a:lnSpc>
                <a:spcPct val="115000"/>
              </a:lnSpc>
              <a:spcBef>
                <a:spcPts val="0"/>
              </a:spcBef>
              <a:spcAft>
                <a:spcPts val="0"/>
              </a:spcAft>
              <a:buNone/>
            </a:pPr>
            <a:r>
              <a:rPr lang="en">
                <a:latin typeface="Ubuntu Mono"/>
                <a:ea typeface="Ubuntu Mono"/>
                <a:cs typeface="Ubuntu Mono"/>
                <a:sym typeface="Ubuntu Mono"/>
              </a:rPr>
              <a:t>import cv2</a:t>
            </a:r>
            <a:endParaRPr>
              <a:latin typeface="Ubuntu Mono"/>
              <a:ea typeface="Ubuntu Mono"/>
              <a:cs typeface="Ubuntu Mono"/>
              <a:sym typeface="Ubuntu Mono"/>
            </a:endParaRPr>
          </a:p>
          <a:p>
            <a:pPr indent="0" lvl="0" marL="0" rtl="0" algn="l">
              <a:lnSpc>
                <a:spcPct val="115000"/>
              </a:lnSpc>
              <a:spcBef>
                <a:spcPts val="0"/>
              </a:spcBef>
              <a:spcAft>
                <a:spcPts val="0"/>
              </a:spcAft>
              <a:buNone/>
            </a:pPr>
            <a:r>
              <a:rPr lang="en">
                <a:latin typeface="Ubuntu Mono"/>
                <a:ea typeface="Ubuntu Mono"/>
                <a:cs typeface="Ubuntu Mono"/>
                <a:sym typeface="Ubuntu Mono"/>
              </a:rPr>
              <a:t>import cvlib as cv</a:t>
            </a:r>
            <a:endParaRPr>
              <a:latin typeface="Ubuntu Mono"/>
              <a:ea typeface="Ubuntu Mono"/>
              <a:cs typeface="Ubuntu Mono"/>
              <a:sym typeface="Ubuntu Mono"/>
            </a:endParaRPr>
          </a:p>
          <a:p>
            <a:pPr indent="0" lvl="0" marL="0" rtl="0" algn="l">
              <a:lnSpc>
                <a:spcPct val="115000"/>
              </a:lnSpc>
              <a:spcBef>
                <a:spcPts val="0"/>
              </a:spcBef>
              <a:spcAft>
                <a:spcPts val="0"/>
              </a:spcAft>
              <a:buNone/>
            </a:pPr>
            <a:r>
              <a:rPr lang="en">
                <a:latin typeface="Ubuntu Mono"/>
                <a:ea typeface="Ubuntu Mono"/>
                <a:cs typeface="Ubuntu Mono"/>
                <a:sym typeface="Ubuntu Mono"/>
              </a:rPr>
              <a:t>From cvlib.object_detection import YOLO</a:t>
            </a:r>
            <a:endParaRPr>
              <a:latin typeface="Ubuntu Mono"/>
              <a:ea typeface="Ubuntu Mono"/>
              <a:cs typeface="Ubuntu Mono"/>
              <a:sym typeface="Ubuntu Mono"/>
            </a:endParaRPr>
          </a:p>
          <a:p>
            <a:pPr indent="0" lvl="0" marL="0" rtl="0" algn="l">
              <a:lnSpc>
                <a:spcPct val="115000"/>
              </a:lnSpc>
              <a:spcBef>
                <a:spcPts val="0"/>
              </a:spcBef>
              <a:spcAft>
                <a:spcPts val="0"/>
              </a:spcAft>
              <a:buNone/>
            </a:pPr>
            <a:r>
              <a:t/>
            </a:r>
            <a:endParaRPr>
              <a:latin typeface="Ubuntu Mono"/>
              <a:ea typeface="Ubuntu Mono"/>
              <a:cs typeface="Ubuntu Mono"/>
              <a:sym typeface="Ubuntu Mono"/>
            </a:endParaRPr>
          </a:p>
          <a:p>
            <a:pPr indent="0" lvl="0" marL="0" rtl="0" algn="l">
              <a:lnSpc>
                <a:spcPct val="115000"/>
              </a:lnSpc>
              <a:spcBef>
                <a:spcPts val="0"/>
              </a:spcBef>
              <a:spcAft>
                <a:spcPts val="0"/>
              </a:spcAft>
              <a:buNone/>
            </a:pPr>
            <a:r>
              <a:t/>
            </a:r>
            <a:endParaRPr>
              <a:latin typeface="Ubuntu Mono"/>
              <a:ea typeface="Ubuntu Mono"/>
              <a:cs typeface="Ubuntu Mono"/>
              <a:sym typeface="Ubuntu Mono"/>
            </a:endParaRPr>
          </a:p>
          <a:p>
            <a:pPr indent="-317500" lvl="0" marL="457200" rtl="0" algn="l">
              <a:lnSpc>
                <a:spcPct val="115000"/>
              </a:lnSpc>
              <a:spcBef>
                <a:spcPts val="0"/>
              </a:spcBef>
              <a:spcAft>
                <a:spcPts val="0"/>
              </a:spcAft>
              <a:buSzPts val="1400"/>
              <a:buFont typeface="Figtree"/>
              <a:buChar char="●"/>
            </a:pPr>
            <a:r>
              <a:rPr lang="en">
                <a:latin typeface="Figtree"/>
                <a:ea typeface="Figtree"/>
                <a:cs typeface="Figtree"/>
                <a:sym typeface="Figtree"/>
              </a:rPr>
              <a:t>Combining cv2, cvlib, and YOLO</a:t>
            </a:r>
            <a:endParaRPr>
              <a:latin typeface="Figtree"/>
              <a:ea typeface="Figtree"/>
              <a:cs typeface="Figtree"/>
              <a:sym typeface="Figtree"/>
            </a:endParaRPr>
          </a:p>
          <a:p>
            <a:pPr indent="-317500" lvl="1" marL="914400" rtl="0" algn="l">
              <a:lnSpc>
                <a:spcPct val="115000"/>
              </a:lnSpc>
              <a:spcBef>
                <a:spcPts val="0"/>
              </a:spcBef>
              <a:spcAft>
                <a:spcPts val="0"/>
              </a:spcAft>
              <a:buSzPts val="1400"/>
              <a:buFont typeface="Figtree"/>
              <a:buChar char="○"/>
            </a:pPr>
            <a:r>
              <a:rPr lang="en">
                <a:latin typeface="Figtree"/>
                <a:ea typeface="Figtree"/>
                <a:cs typeface="Figtree"/>
                <a:sym typeface="Figtree"/>
              </a:rPr>
              <a:t>c</a:t>
            </a:r>
            <a:r>
              <a:rPr lang="en">
                <a:latin typeface="Figtree"/>
                <a:ea typeface="Figtree"/>
                <a:cs typeface="Figtree"/>
                <a:sym typeface="Figtree"/>
              </a:rPr>
              <a:t>v2 - fast image processing and general computer vision related tasks</a:t>
            </a:r>
            <a:endParaRPr>
              <a:latin typeface="Figtree"/>
              <a:ea typeface="Figtree"/>
              <a:cs typeface="Figtree"/>
              <a:sym typeface="Figtree"/>
            </a:endParaRPr>
          </a:p>
          <a:p>
            <a:pPr indent="-317500" lvl="1" marL="914400" rtl="0" algn="l">
              <a:lnSpc>
                <a:spcPct val="115000"/>
              </a:lnSpc>
              <a:spcBef>
                <a:spcPts val="0"/>
              </a:spcBef>
              <a:spcAft>
                <a:spcPts val="0"/>
              </a:spcAft>
              <a:buSzPts val="1400"/>
              <a:buFont typeface="Figtree"/>
              <a:buChar char="○"/>
            </a:pPr>
            <a:r>
              <a:rPr lang="en">
                <a:latin typeface="Figtree"/>
                <a:ea typeface="Figtree"/>
                <a:cs typeface="Figtree"/>
                <a:sym typeface="Figtree"/>
              </a:rPr>
              <a:t>c</a:t>
            </a:r>
            <a:r>
              <a:rPr lang="en">
                <a:latin typeface="Figtree"/>
                <a:ea typeface="Figtree"/>
                <a:cs typeface="Figtree"/>
                <a:sym typeface="Figtree"/>
              </a:rPr>
              <a:t>vlib - simple high-level library for object detection</a:t>
            </a:r>
            <a:endParaRPr>
              <a:latin typeface="Figtree"/>
              <a:ea typeface="Figtree"/>
              <a:cs typeface="Figtree"/>
              <a:sym typeface="Figtree"/>
            </a:endParaRPr>
          </a:p>
          <a:p>
            <a:pPr indent="-317500" lvl="1" marL="914400" rtl="0" algn="l">
              <a:lnSpc>
                <a:spcPct val="115000"/>
              </a:lnSpc>
              <a:spcBef>
                <a:spcPts val="0"/>
              </a:spcBef>
              <a:spcAft>
                <a:spcPts val="0"/>
              </a:spcAft>
              <a:buSzPts val="1400"/>
              <a:buFont typeface="Figtree"/>
              <a:buChar char="○"/>
            </a:pPr>
            <a:r>
              <a:rPr lang="en">
                <a:latin typeface="Figtree"/>
                <a:ea typeface="Figtree"/>
                <a:cs typeface="Figtree"/>
                <a:sym typeface="Figtree"/>
              </a:rPr>
              <a:t>YOLO (You Only Look Once) - fast real-time object detection system</a:t>
            </a:r>
            <a:endParaRPr>
              <a:latin typeface="Figtree"/>
              <a:ea typeface="Figtree"/>
              <a:cs typeface="Figtree"/>
              <a:sym typeface="Figtree"/>
            </a:endParaRPr>
          </a:p>
          <a:p>
            <a:pPr indent="0" lvl="0" marL="914400" rtl="0" algn="l">
              <a:lnSpc>
                <a:spcPct val="115000"/>
              </a:lnSpc>
              <a:spcBef>
                <a:spcPts val="0"/>
              </a:spcBef>
              <a:spcAft>
                <a:spcPts val="0"/>
              </a:spcAft>
              <a:buNone/>
            </a:pPr>
            <a:r>
              <a:t/>
            </a:r>
            <a:endParaRPr>
              <a:latin typeface="Figtree"/>
              <a:ea typeface="Figtree"/>
              <a:cs typeface="Figtree"/>
              <a:sym typeface="Figtree"/>
            </a:endParaRPr>
          </a:p>
          <a:p>
            <a:pPr indent="-317500" lvl="0" marL="457200" rtl="0" algn="l">
              <a:lnSpc>
                <a:spcPct val="115000"/>
              </a:lnSpc>
              <a:spcBef>
                <a:spcPts val="0"/>
              </a:spcBef>
              <a:spcAft>
                <a:spcPts val="0"/>
              </a:spcAft>
              <a:buSzPts val="1400"/>
              <a:buFont typeface="Figtree"/>
              <a:buChar char="●"/>
            </a:pPr>
            <a:r>
              <a:rPr lang="en">
                <a:latin typeface="Figtree"/>
                <a:ea typeface="Figtree"/>
                <a:cs typeface="Figtree"/>
                <a:sym typeface="Figtree"/>
              </a:rPr>
              <a:t>We’ve upgraded our previous YOLO model in our first prototype from YOLOv3 to YOLOv8, greatly improving our speed and accuracy of object detection</a:t>
            </a:r>
            <a:endParaRPr>
              <a:latin typeface="Figtree"/>
              <a:ea typeface="Figtree"/>
              <a:cs typeface="Figtree"/>
              <a:sym typeface="Figtree"/>
            </a:endParaRPr>
          </a:p>
        </p:txBody>
      </p:sp>
      <p:pic>
        <p:nvPicPr>
          <p:cNvPr id="589" name="Google Shape;589;p60"/>
          <p:cNvPicPr preferRelativeResize="0"/>
          <p:nvPr/>
        </p:nvPicPr>
        <p:blipFill>
          <a:blip r:embed="rId4">
            <a:alphaModFix/>
          </a:blip>
          <a:stretch>
            <a:fillRect/>
          </a:stretch>
        </p:blipFill>
        <p:spPr>
          <a:xfrm>
            <a:off x="6806049" y="303750"/>
            <a:ext cx="2104327" cy="15529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61"/>
          <p:cNvPicPr preferRelativeResize="0"/>
          <p:nvPr/>
        </p:nvPicPr>
        <p:blipFill rotWithShape="1">
          <a:blip r:embed="rId3">
            <a:alphaModFix/>
          </a:blip>
          <a:srcRect b="44946" l="49114" r="0" t="0"/>
          <a:stretch/>
        </p:blipFill>
        <p:spPr>
          <a:xfrm>
            <a:off x="1956725" y="946976"/>
            <a:ext cx="5230551" cy="3249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esson 2">
  <a:themeElements>
    <a:clrScheme name="Simple Light">
      <a:dk1>
        <a:srgbClr val="000000"/>
      </a:dk1>
      <a:lt1>
        <a:srgbClr val="F4F3F0"/>
      </a:lt1>
      <a:dk2>
        <a:srgbClr val="FFC700"/>
      </a:dk2>
      <a:lt2>
        <a:srgbClr val="0EAA57"/>
      </a:lt2>
      <a:accent1>
        <a:srgbClr val="349EEA"/>
      </a:accent1>
      <a:accent2>
        <a:srgbClr val="C6B9FF"/>
      </a:accent2>
      <a:accent3>
        <a:srgbClr val="F66F6F"/>
      </a:accent3>
      <a:accent4>
        <a:srgbClr val="8E7CC3"/>
      </a:accent4>
      <a:accent5>
        <a:srgbClr val="FFE599"/>
      </a:accent5>
      <a:accent6>
        <a:srgbClr val="A4C2F4"/>
      </a:accent6>
      <a:hlink>
        <a:srgbClr val="FFC7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